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465" r:id="rId2"/>
    <p:sldId id="278" r:id="rId3"/>
    <p:sldId id="279" r:id="rId4"/>
    <p:sldId id="280" r:id="rId5"/>
    <p:sldId id="281" r:id="rId6"/>
    <p:sldId id="689" r:id="rId7"/>
    <p:sldId id="668" r:id="rId8"/>
    <p:sldId id="621" r:id="rId9"/>
    <p:sldId id="684" r:id="rId10"/>
    <p:sldId id="256" r:id="rId11"/>
    <p:sldId id="691" r:id="rId12"/>
    <p:sldId id="282" r:id="rId13"/>
    <p:sldId id="283" r:id="rId14"/>
    <p:sldId id="517" r:id="rId15"/>
    <p:sldId id="284" r:id="rId16"/>
    <p:sldId id="285" r:id="rId17"/>
    <p:sldId id="600" r:id="rId18"/>
    <p:sldId id="690" r:id="rId19"/>
  </p:sldIdLst>
  <p:sldSz cx="12192000" cy="9144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98399" autoAdjust="0"/>
  </p:normalViewPr>
  <p:slideViewPr>
    <p:cSldViewPr snapToGrid="0">
      <p:cViewPr varScale="1">
        <p:scale>
          <a:sx n="52" d="100"/>
          <a:sy n="52" d="100"/>
        </p:scale>
        <p:origin x="1260" y="66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A46BC-B850-44B7-8CE2-EAE668DC7218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A35A2CF-2356-4CFA-9541-3E8F3FB09F1B}">
      <dgm:prSet phldrT="[Text]" custT="1"/>
      <dgm:spPr>
        <a:solidFill>
          <a:srgbClr val="E7F6C8"/>
        </a:solidFill>
      </dgm:spPr>
      <dgm:t>
        <a:bodyPr/>
        <a:lstStyle/>
        <a:p>
          <a:r>
            <a: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Connectedness</a:t>
          </a:r>
        </a:p>
      </dgm:t>
    </dgm:pt>
    <dgm:pt modelId="{925A0141-5042-4A11-BA30-E598767ED72D}" type="parTrans" cxnId="{15D7725F-AD20-4091-B5DE-09513D85A92C}">
      <dgm:prSet/>
      <dgm:spPr/>
      <dgm:t>
        <a:bodyPr/>
        <a:lstStyle/>
        <a:p>
          <a:endParaRPr lang="en-US"/>
        </a:p>
      </dgm:t>
    </dgm:pt>
    <dgm:pt modelId="{2EEDB6C4-2F72-4B81-BDE3-FA8EDC13041F}" type="sibTrans" cxnId="{15D7725F-AD20-4091-B5DE-09513D85A92C}">
      <dgm:prSet/>
      <dgm:spPr/>
      <dgm:t>
        <a:bodyPr/>
        <a:lstStyle/>
        <a:p>
          <a:endParaRPr lang="en-US"/>
        </a:p>
      </dgm:t>
    </dgm:pt>
    <dgm:pt modelId="{11CEA29E-6616-4911-A551-29AD9A63B9F8}">
      <dgm:prSet phldrT="[Text]" custT="1"/>
      <dgm:spPr>
        <a:solidFill>
          <a:srgbClr val="E7F6C8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Peer support and social groups</a:t>
          </a:r>
        </a:p>
      </dgm:t>
    </dgm:pt>
    <dgm:pt modelId="{E7DEDAA2-6717-4F87-8269-33424074EEFA}" type="parTrans" cxnId="{E6B98006-76D1-4C15-975C-1D6AC056918B}">
      <dgm:prSet/>
      <dgm:spPr/>
      <dgm:t>
        <a:bodyPr/>
        <a:lstStyle/>
        <a:p>
          <a:endParaRPr lang="en-US"/>
        </a:p>
      </dgm:t>
    </dgm:pt>
    <dgm:pt modelId="{5121FA9B-0E2D-4EA2-A7BD-E1F5F34B74ED}" type="sibTrans" cxnId="{E6B98006-76D1-4C15-975C-1D6AC056918B}">
      <dgm:prSet/>
      <dgm:spPr/>
      <dgm:t>
        <a:bodyPr/>
        <a:lstStyle/>
        <a:p>
          <a:endParaRPr lang="en-US"/>
        </a:p>
      </dgm:t>
    </dgm:pt>
    <dgm:pt modelId="{F5DA4A05-4251-4D56-9A40-2B07EE1F0525}">
      <dgm:prSet phldrT="[Text]" custT="1"/>
      <dgm:spPr>
        <a:solidFill>
          <a:srgbClr val="E7F6C8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Support from others</a:t>
          </a:r>
        </a:p>
      </dgm:t>
    </dgm:pt>
    <dgm:pt modelId="{960AE91D-C21D-4C50-A6DB-52F3ADC4F563}" type="parTrans" cxnId="{6AD7DDE2-2D5E-47B3-88B7-DEF7EB6EC172}">
      <dgm:prSet/>
      <dgm:spPr/>
      <dgm:t>
        <a:bodyPr/>
        <a:lstStyle/>
        <a:p>
          <a:endParaRPr lang="en-US"/>
        </a:p>
      </dgm:t>
    </dgm:pt>
    <dgm:pt modelId="{1FF062A0-09EC-4734-91D0-52F080390D1B}" type="sibTrans" cxnId="{6AD7DDE2-2D5E-47B3-88B7-DEF7EB6EC172}">
      <dgm:prSet/>
      <dgm:spPr/>
      <dgm:t>
        <a:bodyPr/>
        <a:lstStyle/>
        <a:p>
          <a:endParaRPr lang="en-US"/>
        </a:p>
      </dgm:t>
    </dgm:pt>
    <dgm:pt modelId="{9E88D0BC-A30D-4B0D-B9E9-F6147E3AB952}">
      <dgm:prSet phldrT="[Text]" custT="1"/>
      <dgm:spPr>
        <a:solidFill>
          <a:srgbClr val="C6D301"/>
        </a:solidFill>
      </dgm:spPr>
      <dgm:t>
        <a:bodyPr/>
        <a:lstStyle/>
        <a:p>
          <a:r>
            <a: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Hope &amp; optimism</a:t>
          </a:r>
        </a:p>
      </dgm:t>
    </dgm:pt>
    <dgm:pt modelId="{73ECA85C-D6F7-46CD-B53C-3C8BE562445A}" type="parTrans" cxnId="{28E8C9B9-0F87-4423-8FA4-E95B34109EDA}">
      <dgm:prSet/>
      <dgm:spPr/>
      <dgm:t>
        <a:bodyPr/>
        <a:lstStyle/>
        <a:p>
          <a:endParaRPr lang="en-US"/>
        </a:p>
      </dgm:t>
    </dgm:pt>
    <dgm:pt modelId="{88DDFFF9-5DAE-482B-AA9B-30E05562E0F9}" type="sibTrans" cxnId="{28E8C9B9-0F87-4423-8FA4-E95B34109EDA}">
      <dgm:prSet/>
      <dgm:spPr/>
      <dgm:t>
        <a:bodyPr/>
        <a:lstStyle/>
        <a:p>
          <a:endParaRPr lang="en-US"/>
        </a:p>
      </dgm:t>
    </dgm:pt>
    <dgm:pt modelId="{356E0CAC-79FC-46E8-9A8E-C95BCEA65103}">
      <dgm:prSet phldrT="[Text]" custT="1"/>
      <dgm:spPr>
        <a:solidFill>
          <a:srgbClr val="C6D30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Belief in recovery</a:t>
          </a:r>
        </a:p>
      </dgm:t>
    </dgm:pt>
    <dgm:pt modelId="{18AC5A70-4085-493D-A6BA-93FDE572C9A2}" type="parTrans" cxnId="{A1449F9D-7634-48AF-838A-FC33EA6AE6DB}">
      <dgm:prSet/>
      <dgm:spPr/>
      <dgm:t>
        <a:bodyPr/>
        <a:lstStyle/>
        <a:p>
          <a:endParaRPr lang="en-US"/>
        </a:p>
      </dgm:t>
    </dgm:pt>
    <dgm:pt modelId="{F2135AA5-CB7A-4717-9A44-F8922E63DEFB}" type="sibTrans" cxnId="{A1449F9D-7634-48AF-838A-FC33EA6AE6DB}">
      <dgm:prSet/>
      <dgm:spPr/>
      <dgm:t>
        <a:bodyPr/>
        <a:lstStyle/>
        <a:p>
          <a:endParaRPr lang="en-US"/>
        </a:p>
      </dgm:t>
    </dgm:pt>
    <dgm:pt modelId="{130BA65B-0CC0-4D3D-9D34-F8D3BFF0F7CE}">
      <dgm:prSet phldrT="[Text]" custT="1"/>
      <dgm:spPr>
        <a:solidFill>
          <a:srgbClr val="78C8D0"/>
        </a:solidFill>
      </dgm:spPr>
      <dgm:t>
        <a:bodyPr/>
        <a:lstStyle/>
        <a:p>
          <a:r>
            <a: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Identity</a:t>
          </a:r>
        </a:p>
      </dgm:t>
    </dgm:pt>
    <dgm:pt modelId="{658D0FB4-8C58-4F8F-B947-40EC1A793BEB}" type="parTrans" cxnId="{C8735233-811D-490C-8DAC-EA523CC50D7E}">
      <dgm:prSet/>
      <dgm:spPr/>
      <dgm:t>
        <a:bodyPr/>
        <a:lstStyle/>
        <a:p>
          <a:endParaRPr lang="en-US"/>
        </a:p>
      </dgm:t>
    </dgm:pt>
    <dgm:pt modelId="{17309FD3-00B9-468F-9510-C8E3458A6C0A}" type="sibTrans" cxnId="{C8735233-811D-490C-8DAC-EA523CC50D7E}">
      <dgm:prSet/>
      <dgm:spPr/>
      <dgm:t>
        <a:bodyPr/>
        <a:lstStyle/>
        <a:p>
          <a:endParaRPr lang="en-US"/>
        </a:p>
      </dgm:t>
    </dgm:pt>
    <dgm:pt modelId="{D55AADDF-51FC-48C3-8CCC-4DFACEAE77FE}">
      <dgm:prSet custT="1"/>
      <dgm:spPr>
        <a:solidFill>
          <a:srgbClr val="EE6771"/>
        </a:solidFill>
      </dgm:spPr>
      <dgm:t>
        <a:bodyPr/>
        <a:lstStyle/>
        <a:p>
          <a:pPr algn="l"/>
          <a:r>
            <a: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</a:t>
          </a:r>
        </a:p>
      </dgm:t>
    </dgm:pt>
    <dgm:pt modelId="{C303D508-B8AC-401C-A227-B31C21CA7EE7}" type="parTrans" cxnId="{3E3AE483-C81E-4F13-9F97-3044117289E3}">
      <dgm:prSet/>
      <dgm:spPr/>
      <dgm:t>
        <a:bodyPr/>
        <a:lstStyle/>
        <a:p>
          <a:endParaRPr lang="en-US"/>
        </a:p>
      </dgm:t>
    </dgm:pt>
    <dgm:pt modelId="{6A2AD917-5104-4E30-A239-D297A39205AA}" type="sibTrans" cxnId="{3E3AE483-C81E-4F13-9F97-3044117289E3}">
      <dgm:prSet/>
      <dgm:spPr/>
      <dgm:t>
        <a:bodyPr/>
        <a:lstStyle/>
        <a:p>
          <a:endParaRPr lang="en-US"/>
        </a:p>
      </dgm:t>
    </dgm:pt>
    <dgm:pt modelId="{AF1FAA72-4BBF-4A99-8A1C-BAB14D3B11A2}">
      <dgm:prSet phldrT="[Text]" custT="1"/>
      <dgm:spPr>
        <a:solidFill>
          <a:srgbClr val="E7F6C8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Relationships</a:t>
          </a:r>
        </a:p>
      </dgm:t>
    </dgm:pt>
    <dgm:pt modelId="{3BACC1AC-651E-4D6B-90DB-E7494EBA7C1D}" type="parTrans" cxnId="{960A10E7-5068-4ED8-B840-0A3BEC0553D9}">
      <dgm:prSet/>
      <dgm:spPr/>
      <dgm:t>
        <a:bodyPr/>
        <a:lstStyle/>
        <a:p>
          <a:endParaRPr lang="en-US"/>
        </a:p>
      </dgm:t>
    </dgm:pt>
    <dgm:pt modelId="{03AD0DCE-BA7E-47CE-9460-3E609DC4AEF5}" type="sibTrans" cxnId="{960A10E7-5068-4ED8-B840-0A3BEC0553D9}">
      <dgm:prSet/>
      <dgm:spPr/>
      <dgm:t>
        <a:bodyPr/>
        <a:lstStyle/>
        <a:p>
          <a:endParaRPr lang="en-US"/>
        </a:p>
      </dgm:t>
    </dgm:pt>
    <dgm:pt modelId="{57AF3E06-2548-44D4-B7AA-62DD84415403}">
      <dgm:prSet phldrT="[Text]" custT="1"/>
      <dgm:spPr>
        <a:solidFill>
          <a:srgbClr val="E7F6C8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Community</a:t>
          </a:r>
        </a:p>
      </dgm:t>
    </dgm:pt>
    <dgm:pt modelId="{EB31EAE5-96C4-4A41-92FC-1408E9AFC010}" type="parTrans" cxnId="{610AC358-1A00-4768-967D-BF4AAB8C6ED5}">
      <dgm:prSet/>
      <dgm:spPr/>
      <dgm:t>
        <a:bodyPr/>
        <a:lstStyle/>
        <a:p>
          <a:endParaRPr lang="en-US"/>
        </a:p>
      </dgm:t>
    </dgm:pt>
    <dgm:pt modelId="{4646487D-1748-4005-8C43-D4F6CDD12730}" type="sibTrans" cxnId="{610AC358-1A00-4768-967D-BF4AAB8C6ED5}">
      <dgm:prSet/>
      <dgm:spPr/>
      <dgm:t>
        <a:bodyPr/>
        <a:lstStyle/>
        <a:p>
          <a:endParaRPr lang="en-US"/>
        </a:p>
      </dgm:t>
    </dgm:pt>
    <dgm:pt modelId="{95536C57-1A65-41D2-83DC-8DA478618D16}">
      <dgm:prSet phldrT="[Text]" custT="1"/>
      <dgm:spPr>
        <a:solidFill>
          <a:srgbClr val="C6D30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Motivation to change</a:t>
          </a:r>
        </a:p>
      </dgm:t>
    </dgm:pt>
    <dgm:pt modelId="{F23CA386-2C6C-4052-87AC-DCF3B3E0DC9B}" type="parTrans" cxnId="{FE8FB210-3605-44C3-99C0-BB85D2BDC7DB}">
      <dgm:prSet/>
      <dgm:spPr/>
      <dgm:t>
        <a:bodyPr/>
        <a:lstStyle/>
        <a:p>
          <a:endParaRPr lang="en-US"/>
        </a:p>
      </dgm:t>
    </dgm:pt>
    <dgm:pt modelId="{31B4359B-7460-4176-AACA-E00A6406D35D}" type="sibTrans" cxnId="{FE8FB210-3605-44C3-99C0-BB85D2BDC7DB}">
      <dgm:prSet/>
      <dgm:spPr/>
      <dgm:t>
        <a:bodyPr/>
        <a:lstStyle/>
        <a:p>
          <a:endParaRPr lang="en-US"/>
        </a:p>
      </dgm:t>
    </dgm:pt>
    <dgm:pt modelId="{6AFAA742-8C3E-46A9-9D3C-8CBD3857EDA1}">
      <dgm:prSet phldrT="[Text]" custT="1"/>
      <dgm:spPr>
        <a:solidFill>
          <a:srgbClr val="C6D30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Hope-inspiring relationships</a:t>
          </a:r>
        </a:p>
      </dgm:t>
    </dgm:pt>
    <dgm:pt modelId="{99100DD7-284D-4741-B0E4-92364C8E203B}" type="parTrans" cxnId="{54AA778F-5F73-4C8E-B471-8D7E9E33937E}">
      <dgm:prSet/>
      <dgm:spPr/>
      <dgm:t>
        <a:bodyPr/>
        <a:lstStyle/>
        <a:p>
          <a:endParaRPr lang="en-US"/>
        </a:p>
      </dgm:t>
    </dgm:pt>
    <dgm:pt modelId="{0C57DA36-69BF-4D63-9250-86D3F10AB4F4}" type="sibTrans" cxnId="{54AA778F-5F73-4C8E-B471-8D7E9E33937E}">
      <dgm:prSet/>
      <dgm:spPr/>
      <dgm:t>
        <a:bodyPr/>
        <a:lstStyle/>
        <a:p>
          <a:endParaRPr lang="en-US"/>
        </a:p>
      </dgm:t>
    </dgm:pt>
    <dgm:pt modelId="{66447993-4691-471C-9A35-3B0F6A830BA1}">
      <dgm:prSet phldrT="[Text]" custT="1"/>
      <dgm:spPr>
        <a:solidFill>
          <a:srgbClr val="C6D30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Positive thinking and valuing effort</a:t>
          </a:r>
        </a:p>
      </dgm:t>
    </dgm:pt>
    <dgm:pt modelId="{88E99241-E9E6-41EF-8116-E8962F295AE4}" type="parTrans" cxnId="{B6BDF54E-3381-4AFB-A628-A3356632D73E}">
      <dgm:prSet/>
      <dgm:spPr/>
      <dgm:t>
        <a:bodyPr/>
        <a:lstStyle/>
        <a:p>
          <a:endParaRPr lang="en-US"/>
        </a:p>
      </dgm:t>
    </dgm:pt>
    <dgm:pt modelId="{B9612AA0-A50F-4C80-82B6-956C3964D418}" type="sibTrans" cxnId="{B6BDF54E-3381-4AFB-A628-A3356632D73E}">
      <dgm:prSet/>
      <dgm:spPr/>
      <dgm:t>
        <a:bodyPr/>
        <a:lstStyle/>
        <a:p>
          <a:endParaRPr lang="en-US"/>
        </a:p>
      </dgm:t>
    </dgm:pt>
    <dgm:pt modelId="{798EF085-5294-4780-B18D-029C24819964}">
      <dgm:prSet phldrT="[Text]" custT="1"/>
      <dgm:spPr>
        <a:solidFill>
          <a:srgbClr val="C6D30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Having dreams and aspirations</a:t>
          </a:r>
        </a:p>
      </dgm:t>
    </dgm:pt>
    <dgm:pt modelId="{15C52279-0B86-458F-95A6-05F401EE40D0}" type="parTrans" cxnId="{5EFCC7FF-C10C-4B71-ABDF-A1BDEFDE93ED}">
      <dgm:prSet/>
      <dgm:spPr/>
      <dgm:t>
        <a:bodyPr/>
        <a:lstStyle/>
        <a:p>
          <a:endParaRPr lang="en-US"/>
        </a:p>
      </dgm:t>
    </dgm:pt>
    <dgm:pt modelId="{8DB813FC-04E4-4127-B933-01427B3A7C5D}" type="sibTrans" cxnId="{5EFCC7FF-C10C-4B71-ABDF-A1BDEFDE93ED}">
      <dgm:prSet/>
      <dgm:spPr/>
      <dgm:t>
        <a:bodyPr/>
        <a:lstStyle/>
        <a:p>
          <a:endParaRPr lang="en-US"/>
        </a:p>
      </dgm:t>
    </dgm:pt>
    <dgm:pt modelId="{A4287C44-DEE1-44CE-A3B7-304C71442B57}">
      <dgm:prSet phldrT="[Text]" custT="1"/>
      <dgm:spPr>
        <a:solidFill>
          <a:srgbClr val="78C8D0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Rebuilding positive sense of identity</a:t>
          </a:r>
        </a:p>
      </dgm:t>
    </dgm:pt>
    <dgm:pt modelId="{544F245C-5A02-4320-8092-7AB184627609}" type="sibTrans" cxnId="{14DA3798-3BFC-45AA-A4FE-13A46A156156}">
      <dgm:prSet/>
      <dgm:spPr/>
      <dgm:t>
        <a:bodyPr/>
        <a:lstStyle/>
        <a:p>
          <a:endParaRPr lang="en-US"/>
        </a:p>
      </dgm:t>
    </dgm:pt>
    <dgm:pt modelId="{39E7A28D-CD40-4946-A877-AEBB0469AE56}" type="parTrans" cxnId="{14DA3798-3BFC-45AA-A4FE-13A46A156156}">
      <dgm:prSet/>
      <dgm:spPr/>
      <dgm:t>
        <a:bodyPr/>
        <a:lstStyle/>
        <a:p>
          <a:endParaRPr lang="en-US"/>
        </a:p>
      </dgm:t>
    </dgm:pt>
    <dgm:pt modelId="{520DFF53-C837-4FBF-B7E5-F79E546C5E88}">
      <dgm:prSet phldrT="[Text]" custT="1"/>
      <dgm:spPr>
        <a:solidFill>
          <a:srgbClr val="78C8D0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Overcoming stigma</a:t>
          </a:r>
        </a:p>
      </dgm:t>
    </dgm:pt>
    <dgm:pt modelId="{839C9F5D-E7F4-49CD-B751-2B2FBDE57884}" type="parTrans" cxnId="{EA69167E-33B1-4EA7-8298-99C1CB195300}">
      <dgm:prSet/>
      <dgm:spPr/>
      <dgm:t>
        <a:bodyPr/>
        <a:lstStyle/>
        <a:p>
          <a:endParaRPr lang="en-US"/>
        </a:p>
      </dgm:t>
    </dgm:pt>
    <dgm:pt modelId="{C7E7919D-A919-4C60-84AE-F7A054EE7624}" type="sibTrans" cxnId="{EA69167E-33B1-4EA7-8298-99C1CB195300}">
      <dgm:prSet/>
      <dgm:spPr/>
      <dgm:t>
        <a:bodyPr/>
        <a:lstStyle/>
        <a:p>
          <a:endParaRPr lang="en-US"/>
        </a:p>
      </dgm:t>
    </dgm:pt>
    <dgm:pt modelId="{D0161175-D5FF-4482-8790-E41D4DFFC732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l"/>
          <a:r>
            <a:rPr lang="en-US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Empowerment</a:t>
          </a:r>
        </a:p>
      </dgm:t>
    </dgm:pt>
    <dgm:pt modelId="{BFCD967B-9FF3-414D-A19D-8B25D7C2C695}" type="parTrans" cxnId="{628729FB-9850-4F38-B107-A42110330A9B}">
      <dgm:prSet/>
      <dgm:spPr/>
      <dgm:t>
        <a:bodyPr/>
        <a:lstStyle/>
        <a:p>
          <a:endParaRPr lang="en-US"/>
        </a:p>
      </dgm:t>
    </dgm:pt>
    <dgm:pt modelId="{80E2E64C-25E9-49A0-9DF1-C3C566CB229E}" type="sibTrans" cxnId="{628729FB-9850-4F38-B107-A42110330A9B}">
      <dgm:prSet/>
      <dgm:spPr/>
      <dgm:t>
        <a:bodyPr/>
        <a:lstStyle/>
        <a:p>
          <a:endParaRPr lang="en-US"/>
        </a:p>
      </dgm:t>
    </dgm:pt>
    <dgm:pt modelId="{2057D76E-DEF5-4A1E-A303-64A11B2FD999}">
      <dgm:prSet custT="1"/>
      <dgm:spPr>
        <a:solidFill>
          <a:srgbClr val="EE677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 in mental health experience</a:t>
          </a:r>
        </a:p>
      </dgm:t>
    </dgm:pt>
    <dgm:pt modelId="{971E0096-4AF2-461B-A7FA-5799C9009560}" type="parTrans" cxnId="{F9C132F0-C780-49F6-BB30-964A653C359F}">
      <dgm:prSet/>
      <dgm:spPr/>
      <dgm:t>
        <a:bodyPr/>
        <a:lstStyle/>
        <a:p>
          <a:endParaRPr lang="en-US"/>
        </a:p>
      </dgm:t>
    </dgm:pt>
    <dgm:pt modelId="{DBB5F1F3-3592-4B27-BEA6-E44273D3BE2F}" type="sibTrans" cxnId="{F9C132F0-C780-49F6-BB30-964A653C359F}">
      <dgm:prSet/>
      <dgm:spPr/>
      <dgm:t>
        <a:bodyPr/>
        <a:lstStyle/>
        <a:p>
          <a:endParaRPr lang="en-US"/>
        </a:p>
      </dgm:t>
    </dgm:pt>
    <dgm:pt modelId="{D388D769-D821-4F12-848F-45E8059AE3C2}">
      <dgm:prSet custT="1"/>
      <dgm:spPr>
        <a:solidFill>
          <a:srgbClr val="EE6771"/>
        </a:solidFill>
      </dgm:spPr>
      <dgm:t>
        <a:bodyPr/>
        <a:lstStyle/>
        <a:p>
          <a:endParaRPr lang="en-US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28BA497-5507-4C72-9DE3-158B0F50F2E5}" type="parTrans" cxnId="{FD06D817-0840-43A5-A99B-1BC6E82B83B4}">
      <dgm:prSet/>
      <dgm:spPr/>
      <dgm:t>
        <a:bodyPr/>
        <a:lstStyle/>
        <a:p>
          <a:endParaRPr lang="en-US"/>
        </a:p>
      </dgm:t>
    </dgm:pt>
    <dgm:pt modelId="{4D2DEC74-B0B0-49A8-BC55-9A72237C5957}" type="sibTrans" cxnId="{FD06D817-0840-43A5-A99B-1BC6E82B83B4}">
      <dgm:prSet/>
      <dgm:spPr/>
      <dgm:t>
        <a:bodyPr/>
        <a:lstStyle/>
        <a:p>
          <a:endParaRPr lang="en-US"/>
        </a:p>
      </dgm:t>
    </dgm:pt>
    <dgm:pt modelId="{13CCEEB0-EA01-4CA7-8CAB-4D4375838DFA}">
      <dgm:prSet custT="1"/>
      <dgm:spPr>
        <a:solidFill>
          <a:srgbClr val="EE6771"/>
        </a:solidFill>
      </dgm:spPr>
      <dgm:t>
        <a:bodyPr/>
        <a:lstStyle/>
        <a:p>
          <a:endParaRPr lang="en-US" sz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7F5CD010-6D5A-4267-A70A-D94B47E67762}" type="parTrans" cxnId="{3EEA5A85-FBD3-47CE-9FD8-C1F14E23E557}">
      <dgm:prSet/>
      <dgm:spPr/>
      <dgm:t>
        <a:bodyPr/>
        <a:lstStyle/>
        <a:p>
          <a:endParaRPr lang="en-US"/>
        </a:p>
      </dgm:t>
    </dgm:pt>
    <dgm:pt modelId="{6E6F9F86-BF25-4886-BAA2-D887E79AFB29}" type="sibTrans" cxnId="{3EEA5A85-FBD3-47CE-9FD8-C1F14E23E557}">
      <dgm:prSet/>
      <dgm:spPr/>
      <dgm:t>
        <a:bodyPr/>
        <a:lstStyle/>
        <a:p>
          <a:endParaRPr lang="en-US"/>
        </a:p>
      </dgm:t>
    </dgm:pt>
    <dgm:pt modelId="{2F08B5E9-CACD-4689-BF3B-EBEE2FB91806}">
      <dgm:prSet custT="1"/>
      <dgm:spPr>
        <a:solidFill>
          <a:srgbClr val="EE677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Meaningful life and social roles</a:t>
          </a:r>
        </a:p>
      </dgm:t>
    </dgm:pt>
    <dgm:pt modelId="{DE93F43F-1E83-4B9B-939B-ACB634136A8C}" type="parTrans" cxnId="{B09F8238-B21C-47C3-ACB2-FD0EE4EE1B09}">
      <dgm:prSet/>
      <dgm:spPr/>
      <dgm:t>
        <a:bodyPr/>
        <a:lstStyle/>
        <a:p>
          <a:endParaRPr lang="en-US"/>
        </a:p>
      </dgm:t>
    </dgm:pt>
    <dgm:pt modelId="{B833670D-08B6-412D-9F12-1106E24C5261}" type="sibTrans" cxnId="{B09F8238-B21C-47C3-ACB2-FD0EE4EE1B09}">
      <dgm:prSet/>
      <dgm:spPr/>
      <dgm:t>
        <a:bodyPr/>
        <a:lstStyle/>
        <a:p>
          <a:endParaRPr lang="en-US"/>
        </a:p>
      </dgm:t>
    </dgm:pt>
    <dgm:pt modelId="{43FB3D5C-3A4A-4010-BA2D-97AB40734C54}">
      <dgm:prSet custT="1"/>
      <dgm:spPr>
        <a:solidFill>
          <a:srgbClr val="EE6771"/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Meaningful life and social goals</a:t>
          </a:r>
        </a:p>
      </dgm:t>
    </dgm:pt>
    <dgm:pt modelId="{24EC7A05-24B5-4B68-9408-34896643C693}" type="parTrans" cxnId="{6C9CEF8D-29A1-480A-A26A-6EF9EF79F52F}">
      <dgm:prSet/>
      <dgm:spPr/>
      <dgm:t>
        <a:bodyPr/>
        <a:lstStyle/>
        <a:p>
          <a:endParaRPr lang="en-US"/>
        </a:p>
      </dgm:t>
    </dgm:pt>
    <dgm:pt modelId="{A833F147-B6CF-467B-821B-0EFA300B3BE4}" type="sibTrans" cxnId="{6C9CEF8D-29A1-480A-A26A-6EF9EF79F52F}">
      <dgm:prSet/>
      <dgm:spPr/>
      <dgm:t>
        <a:bodyPr/>
        <a:lstStyle/>
        <a:p>
          <a:endParaRPr lang="en-US"/>
        </a:p>
      </dgm:t>
    </dgm:pt>
    <dgm:pt modelId="{B0072093-BDF5-40AA-BB5C-E964EC7A0ADD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Personal responsibility</a:t>
          </a:r>
        </a:p>
      </dgm:t>
    </dgm:pt>
    <dgm:pt modelId="{624A45DA-B951-4CF2-98B9-744634916D13}" type="parTrans" cxnId="{EC3C59DA-43F1-41F7-8616-EA951B9DE6BE}">
      <dgm:prSet/>
      <dgm:spPr/>
      <dgm:t>
        <a:bodyPr/>
        <a:lstStyle/>
        <a:p>
          <a:endParaRPr lang="en-US"/>
        </a:p>
      </dgm:t>
    </dgm:pt>
    <dgm:pt modelId="{4E9333BA-9248-4275-8252-58109CE9ED64}" type="sibTrans" cxnId="{EC3C59DA-43F1-41F7-8616-EA951B9DE6BE}">
      <dgm:prSet/>
      <dgm:spPr/>
      <dgm:t>
        <a:bodyPr/>
        <a:lstStyle/>
        <a:p>
          <a:endParaRPr lang="en-US"/>
        </a:p>
      </dgm:t>
    </dgm:pt>
    <dgm:pt modelId="{CEE79BD1-9A9D-4769-AAB3-DE78EF373F0A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Control over life</a:t>
          </a:r>
        </a:p>
      </dgm:t>
    </dgm:pt>
    <dgm:pt modelId="{CE0D4EAA-F17C-4B55-AFEF-DD2780270A07}" type="parTrans" cxnId="{80786ADD-380B-418A-BECC-E72ACC1ACD81}">
      <dgm:prSet/>
      <dgm:spPr/>
      <dgm:t>
        <a:bodyPr/>
        <a:lstStyle/>
        <a:p>
          <a:endParaRPr lang="en-US"/>
        </a:p>
      </dgm:t>
    </dgm:pt>
    <dgm:pt modelId="{09CDADED-CDF3-42EC-A3CB-BF593564854E}" type="sibTrans" cxnId="{80786ADD-380B-418A-BECC-E72ACC1ACD81}">
      <dgm:prSet/>
      <dgm:spPr/>
      <dgm:t>
        <a:bodyPr/>
        <a:lstStyle/>
        <a:p>
          <a:endParaRPr lang="en-US"/>
        </a:p>
      </dgm:t>
    </dgm:pt>
    <dgm:pt modelId="{F94ED599-B386-4F51-9491-6E5FE4EDF4CA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Focusing upon strengths</a:t>
          </a:r>
        </a:p>
      </dgm:t>
    </dgm:pt>
    <dgm:pt modelId="{37F60901-3768-4B19-B04A-06E64AB79439}" type="parTrans" cxnId="{6BCBB717-1CDF-4F49-BDEB-FEA47CDC3DD1}">
      <dgm:prSet/>
      <dgm:spPr/>
      <dgm:t>
        <a:bodyPr/>
        <a:lstStyle/>
        <a:p>
          <a:endParaRPr lang="en-US"/>
        </a:p>
      </dgm:t>
    </dgm:pt>
    <dgm:pt modelId="{B7D43A9B-1C3C-466A-96A6-A00577721C81}" type="sibTrans" cxnId="{6BCBB717-1CDF-4F49-BDEB-FEA47CDC3DD1}">
      <dgm:prSet/>
      <dgm:spPr/>
      <dgm:t>
        <a:bodyPr/>
        <a:lstStyle/>
        <a:p>
          <a:endParaRPr lang="en-US"/>
        </a:p>
      </dgm:t>
    </dgm:pt>
    <dgm:pt modelId="{DA8AEA99-6029-4238-B326-418A95461708}" type="pres">
      <dgm:prSet presAssocID="{B4CA46BC-B850-44B7-8CE2-EAE668DC7218}" presName="Name0" presStyleCnt="0">
        <dgm:presLayoutVars>
          <dgm:dir/>
          <dgm:resizeHandles val="exact"/>
        </dgm:presLayoutVars>
      </dgm:prSet>
      <dgm:spPr/>
    </dgm:pt>
    <dgm:pt modelId="{8D6B3661-232C-448B-A811-AE0F2EFFAA31}" type="pres">
      <dgm:prSet presAssocID="{6A35A2CF-2356-4CFA-9541-3E8F3FB09F1B}" presName="node" presStyleLbl="node1" presStyleIdx="0" presStyleCnt="5">
        <dgm:presLayoutVars>
          <dgm:bulletEnabled val="1"/>
        </dgm:presLayoutVars>
      </dgm:prSet>
      <dgm:spPr/>
    </dgm:pt>
    <dgm:pt modelId="{9471A99C-D7F9-4152-A955-757A1D51936F}" type="pres">
      <dgm:prSet presAssocID="{2EEDB6C4-2F72-4B81-BDE3-FA8EDC13041F}" presName="sibTrans" presStyleCnt="0"/>
      <dgm:spPr/>
    </dgm:pt>
    <dgm:pt modelId="{D469B49C-2E55-463D-BCF0-0C91DE5FD768}" type="pres">
      <dgm:prSet presAssocID="{9E88D0BC-A30D-4B0D-B9E9-F6147E3AB952}" presName="node" presStyleLbl="node1" presStyleIdx="1" presStyleCnt="5">
        <dgm:presLayoutVars>
          <dgm:bulletEnabled val="1"/>
        </dgm:presLayoutVars>
      </dgm:prSet>
      <dgm:spPr/>
    </dgm:pt>
    <dgm:pt modelId="{B71DB362-03EA-4F6D-A75A-F9B608740FAE}" type="pres">
      <dgm:prSet presAssocID="{88DDFFF9-5DAE-482B-AA9B-30E05562E0F9}" presName="sibTrans" presStyleCnt="0"/>
      <dgm:spPr/>
    </dgm:pt>
    <dgm:pt modelId="{533F81CD-E3D7-4223-8C40-FAFF5BFEAC68}" type="pres">
      <dgm:prSet presAssocID="{130BA65B-0CC0-4D3D-9D34-F8D3BFF0F7CE}" presName="node" presStyleLbl="node1" presStyleIdx="2" presStyleCnt="5">
        <dgm:presLayoutVars>
          <dgm:bulletEnabled val="1"/>
        </dgm:presLayoutVars>
      </dgm:prSet>
      <dgm:spPr/>
    </dgm:pt>
    <dgm:pt modelId="{CD19D48C-58C2-4144-9F0D-24C6AD38484F}" type="pres">
      <dgm:prSet presAssocID="{17309FD3-00B9-468F-9510-C8E3458A6C0A}" presName="sibTrans" presStyleCnt="0"/>
      <dgm:spPr/>
    </dgm:pt>
    <dgm:pt modelId="{154DAD91-EA8C-4E28-BA33-70977456820B}" type="pres">
      <dgm:prSet presAssocID="{D55AADDF-51FC-48C3-8CCC-4DFACEAE77FE}" presName="node" presStyleLbl="node1" presStyleIdx="3" presStyleCnt="5">
        <dgm:presLayoutVars>
          <dgm:bulletEnabled val="1"/>
        </dgm:presLayoutVars>
      </dgm:prSet>
      <dgm:spPr/>
    </dgm:pt>
    <dgm:pt modelId="{8A0A975E-8F91-4978-BB04-2B01C126927E}" type="pres">
      <dgm:prSet presAssocID="{6A2AD917-5104-4E30-A239-D297A39205AA}" presName="sibTrans" presStyleCnt="0"/>
      <dgm:spPr/>
    </dgm:pt>
    <dgm:pt modelId="{73DD961A-F100-4EBA-9E60-C8E745EED372}" type="pres">
      <dgm:prSet presAssocID="{D0161175-D5FF-4482-8790-E41D4DFFC732}" presName="node" presStyleLbl="node1" presStyleIdx="4" presStyleCnt="5" custLinFactNeighborX="3801" custLinFactNeighborY="1250">
        <dgm:presLayoutVars>
          <dgm:bulletEnabled val="1"/>
        </dgm:presLayoutVars>
      </dgm:prSet>
      <dgm:spPr/>
    </dgm:pt>
  </dgm:ptLst>
  <dgm:cxnLst>
    <dgm:cxn modelId="{EDF5CF04-31A6-45FB-B52B-81D7DD589F18}" type="presOf" srcId="{B0072093-BDF5-40AA-BB5C-E964EC7A0ADD}" destId="{73DD961A-F100-4EBA-9E60-C8E745EED372}" srcOrd="0" destOrd="1" presId="urn:microsoft.com/office/officeart/2005/8/layout/hList6"/>
    <dgm:cxn modelId="{349FBD05-B376-43BC-BEBD-BD9168AC1C14}" type="presOf" srcId="{66447993-4691-471C-9A35-3B0F6A830BA1}" destId="{D469B49C-2E55-463D-BCF0-0C91DE5FD768}" srcOrd="0" destOrd="4" presId="urn:microsoft.com/office/officeart/2005/8/layout/hList6"/>
    <dgm:cxn modelId="{E6B98006-76D1-4C15-975C-1D6AC056918B}" srcId="{6A35A2CF-2356-4CFA-9541-3E8F3FB09F1B}" destId="{11CEA29E-6616-4911-A551-29AD9A63B9F8}" srcOrd="0" destOrd="0" parTransId="{E7DEDAA2-6717-4F87-8269-33424074EEFA}" sibTransId="{5121FA9B-0E2D-4EA2-A7BD-E1F5F34B74ED}"/>
    <dgm:cxn modelId="{FE8FB210-3605-44C3-99C0-BB85D2BDC7DB}" srcId="{9E88D0BC-A30D-4B0D-B9E9-F6147E3AB952}" destId="{95536C57-1A65-41D2-83DC-8DA478618D16}" srcOrd="1" destOrd="0" parTransId="{F23CA386-2C6C-4052-87AC-DCF3B3E0DC9B}" sibTransId="{31B4359B-7460-4176-AACA-E00A6406D35D}"/>
    <dgm:cxn modelId="{341AA212-517C-4A35-8E51-D60084D121E2}" type="presOf" srcId="{2F08B5E9-CACD-4689-BF3B-EBEE2FB91806}" destId="{154DAD91-EA8C-4E28-BA33-70977456820B}" srcOrd="0" destOrd="2" presId="urn:microsoft.com/office/officeart/2005/8/layout/hList6"/>
    <dgm:cxn modelId="{6BCBB717-1CDF-4F49-BDEB-FEA47CDC3DD1}" srcId="{D0161175-D5FF-4482-8790-E41D4DFFC732}" destId="{F94ED599-B386-4F51-9491-6E5FE4EDF4CA}" srcOrd="2" destOrd="0" parTransId="{37F60901-3768-4B19-B04A-06E64AB79439}" sibTransId="{B7D43A9B-1C3C-466A-96A6-A00577721C81}"/>
    <dgm:cxn modelId="{FD06D817-0840-43A5-A99B-1BC6E82B83B4}" srcId="{D55AADDF-51FC-48C3-8CCC-4DFACEAE77FE}" destId="{D388D769-D821-4F12-848F-45E8059AE3C2}" srcOrd="3" destOrd="0" parTransId="{828BA497-5507-4C72-9DE3-158B0F50F2E5}" sibTransId="{4D2DEC74-B0B0-49A8-BC55-9A72237C5957}"/>
    <dgm:cxn modelId="{3AB6E71B-1EC6-4905-A16A-760E2BC4D5E3}" type="presOf" srcId="{AF1FAA72-4BBF-4A99-8A1C-BAB14D3B11A2}" destId="{8D6B3661-232C-448B-A811-AE0F2EFFAA31}" srcOrd="0" destOrd="2" presId="urn:microsoft.com/office/officeart/2005/8/layout/hList6"/>
    <dgm:cxn modelId="{6B717E2E-5352-4DE0-9990-6A28B723B000}" type="presOf" srcId="{D0161175-D5FF-4482-8790-E41D4DFFC732}" destId="{73DD961A-F100-4EBA-9E60-C8E745EED372}" srcOrd="0" destOrd="0" presId="urn:microsoft.com/office/officeart/2005/8/layout/hList6"/>
    <dgm:cxn modelId="{C8735233-811D-490C-8DAC-EA523CC50D7E}" srcId="{B4CA46BC-B850-44B7-8CE2-EAE668DC7218}" destId="{130BA65B-0CC0-4D3D-9D34-F8D3BFF0F7CE}" srcOrd="2" destOrd="0" parTransId="{658D0FB4-8C58-4F8F-B947-40EC1A793BEB}" sibTransId="{17309FD3-00B9-468F-9510-C8E3458A6C0A}"/>
    <dgm:cxn modelId="{9918D733-B7CE-40E3-8164-BF9077C20514}" type="presOf" srcId="{D55AADDF-51FC-48C3-8CCC-4DFACEAE77FE}" destId="{154DAD91-EA8C-4E28-BA33-70977456820B}" srcOrd="0" destOrd="0" presId="urn:microsoft.com/office/officeart/2005/8/layout/hList6"/>
    <dgm:cxn modelId="{9D605C34-5F32-4E9F-AA35-5F051809D2DD}" type="presOf" srcId="{356E0CAC-79FC-46E8-9A8E-C95BCEA65103}" destId="{D469B49C-2E55-463D-BCF0-0C91DE5FD768}" srcOrd="0" destOrd="1" presId="urn:microsoft.com/office/officeart/2005/8/layout/hList6"/>
    <dgm:cxn modelId="{72E44C34-C5F7-4933-B67A-CE831E175571}" type="presOf" srcId="{6AFAA742-8C3E-46A9-9D3C-8CBD3857EDA1}" destId="{D469B49C-2E55-463D-BCF0-0C91DE5FD768}" srcOrd="0" destOrd="3" presId="urn:microsoft.com/office/officeart/2005/8/layout/hList6"/>
    <dgm:cxn modelId="{B09F8238-B21C-47C3-ACB2-FD0EE4EE1B09}" srcId="{D55AADDF-51FC-48C3-8CCC-4DFACEAE77FE}" destId="{2F08B5E9-CACD-4689-BF3B-EBEE2FB91806}" srcOrd="1" destOrd="0" parTransId="{DE93F43F-1E83-4B9B-939B-ACB634136A8C}" sibTransId="{B833670D-08B6-412D-9F12-1106E24C5261}"/>
    <dgm:cxn modelId="{A526E93E-7A19-4390-A3B9-018FE2803F60}" type="presOf" srcId="{D388D769-D821-4F12-848F-45E8059AE3C2}" destId="{154DAD91-EA8C-4E28-BA33-70977456820B}" srcOrd="0" destOrd="4" presId="urn:microsoft.com/office/officeart/2005/8/layout/hList6"/>
    <dgm:cxn modelId="{52855A5E-DDFF-42E0-A3F1-3D3C64F2D7DB}" type="presOf" srcId="{798EF085-5294-4780-B18D-029C24819964}" destId="{D469B49C-2E55-463D-BCF0-0C91DE5FD768}" srcOrd="0" destOrd="5" presId="urn:microsoft.com/office/officeart/2005/8/layout/hList6"/>
    <dgm:cxn modelId="{15D7725F-AD20-4091-B5DE-09513D85A92C}" srcId="{B4CA46BC-B850-44B7-8CE2-EAE668DC7218}" destId="{6A35A2CF-2356-4CFA-9541-3E8F3FB09F1B}" srcOrd="0" destOrd="0" parTransId="{925A0141-5042-4A11-BA30-E598767ED72D}" sibTransId="{2EEDB6C4-2F72-4B81-BDE3-FA8EDC13041F}"/>
    <dgm:cxn modelId="{C1376362-1027-45CC-8A5A-610AC93E9C20}" type="presOf" srcId="{57AF3E06-2548-44D4-B7AA-62DD84415403}" destId="{8D6B3661-232C-448B-A811-AE0F2EFFAA31}" srcOrd="0" destOrd="4" presId="urn:microsoft.com/office/officeart/2005/8/layout/hList6"/>
    <dgm:cxn modelId="{EB153D66-0110-4020-AD47-E97901F27211}" type="presOf" srcId="{2057D76E-DEF5-4A1E-A303-64A11B2FD999}" destId="{154DAD91-EA8C-4E28-BA33-70977456820B}" srcOrd="0" destOrd="1" presId="urn:microsoft.com/office/officeart/2005/8/layout/hList6"/>
    <dgm:cxn modelId="{87C99448-070C-4FCE-B611-4BC5B2C1B5F9}" type="presOf" srcId="{43FB3D5C-3A4A-4010-BA2D-97AB40734C54}" destId="{154DAD91-EA8C-4E28-BA33-70977456820B}" srcOrd="0" destOrd="3" presId="urn:microsoft.com/office/officeart/2005/8/layout/hList6"/>
    <dgm:cxn modelId="{F531716D-B376-48FF-AB7C-446CFA9D824E}" type="presOf" srcId="{B4CA46BC-B850-44B7-8CE2-EAE668DC7218}" destId="{DA8AEA99-6029-4238-B326-418A95461708}" srcOrd="0" destOrd="0" presId="urn:microsoft.com/office/officeart/2005/8/layout/hList6"/>
    <dgm:cxn modelId="{B6BDF54E-3381-4AFB-A628-A3356632D73E}" srcId="{9E88D0BC-A30D-4B0D-B9E9-F6147E3AB952}" destId="{66447993-4691-471C-9A35-3B0F6A830BA1}" srcOrd="3" destOrd="0" parTransId="{88E99241-E9E6-41EF-8116-E8962F295AE4}" sibTransId="{B9612AA0-A50F-4C80-82B6-956C3964D418}"/>
    <dgm:cxn modelId="{9F73DA70-885B-45D6-BA9D-CF0C92938233}" type="presOf" srcId="{6A35A2CF-2356-4CFA-9541-3E8F3FB09F1B}" destId="{8D6B3661-232C-448B-A811-AE0F2EFFAA31}" srcOrd="0" destOrd="0" presId="urn:microsoft.com/office/officeart/2005/8/layout/hList6"/>
    <dgm:cxn modelId="{610AC358-1A00-4768-967D-BF4AAB8C6ED5}" srcId="{6A35A2CF-2356-4CFA-9541-3E8F3FB09F1B}" destId="{57AF3E06-2548-44D4-B7AA-62DD84415403}" srcOrd="3" destOrd="0" parTransId="{EB31EAE5-96C4-4A41-92FC-1408E9AFC010}" sibTransId="{4646487D-1748-4005-8C43-D4F6CDD12730}"/>
    <dgm:cxn modelId="{EA69167E-33B1-4EA7-8298-99C1CB195300}" srcId="{130BA65B-0CC0-4D3D-9D34-F8D3BFF0F7CE}" destId="{520DFF53-C837-4FBF-B7E5-F79E546C5E88}" srcOrd="1" destOrd="0" parTransId="{839C9F5D-E7F4-49CD-B751-2B2FBDE57884}" sibTransId="{C7E7919D-A919-4C60-84AE-F7A054EE7624}"/>
    <dgm:cxn modelId="{BBBE3081-58D5-4FEE-98D8-2B99CBF5CD59}" type="presOf" srcId="{F5DA4A05-4251-4D56-9A40-2B07EE1F0525}" destId="{8D6B3661-232C-448B-A811-AE0F2EFFAA31}" srcOrd="0" destOrd="3" presId="urn:microsoft.com/office/officeart/2005/8/layout/hList6"/>
    <dgm:cxn modelId="{3E3AE483-C81E-4F13-9F97-3044117289E3}" srcId="{B4CA46BC-B850-44B7-8CE2-EAE668DC7218}" destId="{D55AADDF-51FC-48C3-8CCC-4DFACEAE77FE}" srcOrd="3" destOrd="0" parTransId="{C303D508-B8AC-401C-A227-B31C21CA7EE7}" sibTransId="{6A2AD917-5104-4E30-A239-D297A39205AA}"/>
    <dgm:cxn modelId="{3EEA5A85-FBD3-47CE-9FD8-C1F14E23E557}" srcId="{D55AADDF-51FC-48C3-8CCC-4DFACEAE77FE}" destId="{13CCEEB0-EA01-4CA7-8CAB-4D4375838DFA}" srcOrd="4" destOrd="0" parTransId="{7F5CD010-6D5A-4267-A70A-D94B47E67762}" sibTransId="{6E6F9F86-BF25-4886-BAA2-D887E79AFB29}"/>
    <dgm:cxn modelId="{7E3C0E8A-B3AD-44DF-8B91-BEAC78EC3201}" type="presOf" srcId="{F94ED599-B386-4F51-9491-6E5FE4EDF4CA}" destId="{73DD961A-F100-4EBA-9E60-C8E745EED372}" srcOrd="0" destOrd="3" presId="urn:microsoft.com/office/officeart/2005/8/layout/hList6"/>
    <dgm:cxn modelId="{6C9CEF8D-29A1-480A-A26A-6EF9EF79F52F}" srcId="{D55AADDF-51FC-48C3-8CCC-4DFACEAE77FE}" destId="{43FB3D5C-3A4A-4010-BA2D-97AB40734C54}" srcOrd="2" destOrd="0" parTransId="{24EC7A05-24B5-4B68-9408-34896643C693}" sibTransId="{A833F147-B6CF-467B-821B-0EFA300B3BE4}"/>
    <dgm:cxn modelId="{54AA778F-5F73-4C8E-B471-8D7E9E33937E}" srcId="{9E88D0BC-A30D-4B0D-B9E9-F6147E3AB952}" destId="{6AFAA742-8C3E-46A9-9D3C-8CBD3857EDA1}" srcOrd="2" destOrd="0" parTransId="{99100DD7-284D-4741-B0E4-92364C8E203B}" sibTransId="{0C57DA36-69BF-4D63-9250-86D3F10AB4F4}"/>
    <dgm:cxn modelId="{14DA3798-3BFC-45AA-A4FE-13A46A156156}" srcId="{130BA65B-0CC0-4D3D-9D34-F8D3BFF0F7CE}" destId="{A4287C44-DEE1-44CE-A3B7-304C71442B57}" srcOrd="0" destOrd="0" parTransId="{39E7A28D-CD40-4946-A877-AEBB0469AE56}" sibTransId="{544F245C-5A02-4320-8092-7AB184627609}"/>
    <dgm:cxn modelId="{A1449F9D-7634-48AF-838A-FC33EA6AE6DB}" srcId="{9E88D0BC-A30D-4B0D-B9E9-F6147E3AB952}" destId="{356E0CAC-79FC-46E8-9A8E-C95BCEA65103}" srcOrd="0" destOrd="0" parTransId="{18AC5A70-4085-493D-A6BA-93FDE572C9A2}" sibTransId="{F2135AA5-CB7A-4717-9A44-F8922E63DEFB}"/>
    <dgm:cxn modelId="{E725BFA1-0C57-4FD6-8E66-25DCF112ABC5}" type="presOf" srcId="{CEE79BD1-9A9D-4769-AAB3-DE78EF373F0A}" destId="{73DD961A-F100-4EBA-9E60-C8E745EED372}" srcOrd="0" destOrd="2" presId="urn:microsoft.com/office/officeart/2005/8/layout/hList6"/>
    <dgm:cxn modelId="{28E8C9B9-0F87-4423-8FA4-E95B34109EDA}" srcId="{B4CA46BC-B850-44B7-8CE2-EAE668DC7218}" destId="{9E88D0BC-A30D-4B0D-B9E9-F6147E3AB952}" srcOrd="1" destOrd="0" parTransId="{73ECA85C-D6F7-46CD-B53C-3C8BE562445A}" sibTransId="{88DDFFF9-5DAE-482B-AA9B-30E05562E0F9}"/>
    <dgm:cxn modelId="{A99CE8C1-E0E1-47C6-AC8C-7B2A5D0DBC52}" type="presOf" srcId="{520DFF53-C837-4FBF-B7E5-F79E546C5E88}" destId="{533F81CD-E3D7-4223-8C40-FAFF5BFEAC68}" srcOrd="0" destOrd="2" presId="urn:microsoft.com/office/officeart/2005/8/layout/hList6"/>
    <dgm:cxn modelId="{934553C7-AEE3-4497-B99B-B8736F1EC596}" type="presOf" srcId="{A4287C44-DEE1-44CE-A3B7-304C71442B57}" destId="{533F81CD-E3D7-4223-8C40-FAFF5BFEAC68}" srcOrd="0" destOrd="1" presId="urn:microsoft.com/office/officeart/2005/8/layout/hList6"/>
    <dgm:cxn modelId="{3FDE81CC-2EBA-4153-8549-A79C140D8359}" type="presOf" srcId="{11CEA29E-6616-4911-A551-29AD9A63B9F8}" destId="{8D6B3661-232C-448B-A811-AE0F2EFFAA31}" srcOrd="0" destOrd="1" presId="urn:microsoft.com/office/officeart/2005/8/layout/hList6"/>
    <dgm:cxn modelId="{75F5EDCF-294B-4E94-A014-CC9AB581F421}" type="presOf" srcId="{130BA65B-0CC0-4D3D-9D34-F8D3BFF0F7CE}" destId="{533F81CD-E3D7-4223-8C40-FAFF5BFEAC68}" srcOrd="0" destOrd="0" presId="urn:microsoft.com/office/officeart/2005/8/layout/hList6"/>
    <dgm:cxn modelId="{69AECBD9-D60B-476F-A665-AD56F6DB4B7A}" type="presOf" srcId="{13CCEEB0-EA01-4CA7-8CAB-4D4375838DFA}" destId="{154DAD91-EA8C-4E28-BA33-70977456820B}" srcOrd="0" destOrd="5" presId="urn:microsoft.com/office/officeart/2005/8/layout/hList6"/>
    <dgm:cxn modelId="{EC3C59DA-43F1-41F7-8616-EA951B9DE6BE}" srcId="{D0161175-D5FF-4482-8790-E41D4DFFC732}" destId="{B0072093-BDF5-40AA-BB5C-E964EC7A0ADD}" srcOrd="0" destOrd="0" parTransId="{624A45DA-B951-4CF2-98B9-744634916D13}" sibTransId="{4E9333BA-9248-4275-8252-58109CE9ED64}"/>
    <dgm:cxn modelId="{E22EE3DA-F36D-4EA8-92D6-E9FE3745CF79}" type="presOf" srcId="{95536C57-1A65-41D2-83DC-8DA478618D16}" destId="{D469B49C-2E55-463D-BCF0-0C91DE5FD768}" srcOrd="0" destOrd="2" presId="urn:microsoft.com/office/officeart/2005/8/layout/hList6"/>
    <dgm:cxn modelId="{80786ADD-380B-418A-BECC-E72ACC1ACD81}" srcId="{D0161175-D5FF-4482-8790-E41D4DFFC732}" destId="{CEE79BD1-9A9D-4769-AAB3-DE78EF373F0A}" srcOrd="1" destOrd="0" parTransId="{CE0D4EAA-F17C-4B55-AFEF-DD2780270A07}" sibTransId="{09CDADED-CDF3-42EC-A3CB-BF593564854E}"/>
    <dgm:cxn modelId="{6AD7DDE2-2D5E-47B3-88B7-DEF7EB6EC172}" srcId="{6A35A2CF-2356-4CFA-9541-3E8F3FB09F1B}" destId="{F5DA4A05-4251-4D56-9A40-2B07EE1F0525}" srcOrd="2" destOrd="0" parTransId="{960AE91D-C21D-4C50-A6DB-52F3ADC4F563}" sibTransId="{1FF062A0-09EC-4734-91D0-52F080390D1B}"/>
    <dgm:cxn modelId="{960A10E7-5068-4ED8-B840-0A3BEC0553D9}" srcId="{6A35A2CF-2356-4CFA-9541-3E8F3FB09F1B}" destId="{AF1FAA72-4BBF-4A99-8A1C-BAB14D3B11A2}" srcOrd="1" destOrd="0" parTransId="{3BACC1AC-651E-4D6B-90DB-E7494EBA7C1D}" sibTransId="{03AD0DCE-BA7E-47CE-9460-3E609DC4AEF5}"/>
    <dgm:cxn modelId="{F9C132F0-C780-49F6-BB30-964A653C359F}" srcId="{D55AADDF-51FC-48C3-8CCC-4DFACEAE77FE}" destId="{2057D76E-DEF5-4A1E-A303-64A11B2FD999}" srcOrd="0" destOrd="0" parTransId="{971E0096-4AF2-461B-A7FA-5799C9009560}" sibTransId="{DBB5F1F3-3592-4B27-BEA6-E44273D3BE2F}"/>
    <dgm:cxn modelId="{1A7F22FA-CB8B-4C97-B961-29C84DBA674E}" type="presOf" srcId="{9E88D0BC-A30D-4B0D-B9E9-F6147E3AB952}" destId="{D469B49C-2E55-463D-BCF0-0C91DE5FD768}" srcOrd="0" destOrd="0" presId="urn:microsoft.com/office/officeart/2005/8/layout/hList6"/>
    <dgm:cxn modelId="{628729FB-9850-4F38-B107-A42110330A9B}" srcId="{B4CA46BC-B850-44B7-8CE2-EAE668DC7218}" destId="{D0161175-D5FF-4482-8790-E41D4DFFC732}" srcOrd="4" destOrd="0" parTransId="{BFCD967B-9FF3-414D-A19D-8B25D7C2C695}" sibTransId="{80E2E64C-25E9-49A0-9DF1-C3C566CB229E}"/>
    <dgm:cxn modelId="{5EFCC7FF-C10C-4B71-ABDF-A1BDEFDE93ED}" srcId="{9E88D0BC-A30D-4B0D-B9E9-F6147E3AB952}" destId="{798EF085-5294-4780-B18D-029C24819964}" srcOrd="4" destOrd="0" parTransId="{15C52279-0B86-458F-95A6-05F401EE40D0}" sibTransId="{8DB813FC-04E4-4127-B933-01427B3A7C5D}"/>
    <dgm:cxn modelId="{42507698-36B4-46EC-9B07-23E87495C7CB}" type="presParOf" srcId="{DA8AEA99-6029-4238-B326-418A95461708}" destId="{8D6B3661-232C-448B-A811-AE0F2EFFAA31}" srcOrd="0" destOrd="0" presId="urn:microsoft.com/office/officeart/2005/8/layout/hList6"/>
    <dgm:cxn modelId="{722675C1-562C-44B6-85FF-CF309CE0BFEC}" type="presParOf" srcId="{DA8AEA99-6029-4238-B326-418A95461708}" destId="{9471A99C-D7F9-4152-A955-757A1D51936F}" srcOrd="1" destOrd="0" presId="urn:microsoft.com/office/officeart/2005/8/layout/hList6"/>
    <dgm:cxn modelId="{D3FDA07F-FC75-4B96-A823-B57AE271B068}" type="presParOf" srcId="{DA8AEA99-6029-4238-B326-418A95461708}" destId="{D469B49C-2E55-463D-BCF0-0C91DE5FD768}" srcOrd="2" destOrd="0" presId="urn:microsoft.com/office/officeart/2005/8/layout/hList6"/>
    <dgm:cxn modelId="{6C512E1D-7E81-4D28-8CBB-B5DFB3556500}" type="presParOf" srcId="{DA8AEA99-6029-4238-B326-418A95461708}" destId="{B71DB362-03EA-4F6D-A75A-F9B608740FAE}" srcOrd="3" destOrd="0" presId="urn:microsoft.com/office/officeart/2005/8/layout/hList6"/>
    <dgm:cxn modelId="{EED18D5B-F85B-4715-97C2-6134CB622CF7}" type="presParOf" srcId="{DA8AEA99-6029-4238-B326-418A95461708}" destId="{533F81CD-E3D7-4223-8C40-FAFF5BFEAC68}" srcOrd="4" destOrd="0" presId="urn:microsoft.com/office/officeart/2005/8/layout/hList6"/>
    <dgm:cxn modelId="{E04031DD-F4B4-432D-A4D4-64224384F731}" type="presParOf" srcId="{DA8AEA99-6029-4238-B326-418A95461708}" destId="{CD19D48C-58C2-4144-9F0D-24C6AD38484F}" srcOrd="5" destOrd="0" presId="urn:microsoft.com/office/officeart/2005/8/layout/hList6"/>
    <dgm:cxn modelId="{DADD8DA2-A3FA-42D2-AEAB-FD0012EAC74A}" type="presParOf" srcId="{DA8AEA99-6029-4238-B326-418A95461708}" destId="{154DAD91-EA8C-4E28-BA33-70977456820B}" srcOrd="6" destOrd="0" presId="urn:microsoft.com/office/officeart/2005/8/layout/hList6"/>
    <dgm:cxn modelId="{5AA57970-29B3-4EA8-9D5A-908E38628729}" type="presParOf" srcId="{DA8AEA99-6029-4238-B326-418A95461708}" destId="{8A0A975E-8F91-4978-BB04-2B01C126927E}" srcOrd="7" destOrd="0" presId="urn:microsoft.com/office/officeart/2005/8/layout/hList6"/>
    <dgm:cxn modelId="{6A717331-4F02-43A1-A1D0-2DDFF8797E58}" type="presParOf" srcId="{DA8AEA99-6029-4238-B326-418A95461708}" destId="{73DD961A-F100-4EBA-9E60-C8E745EED372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B3661-232C-448B-A811-AE0F2EFFAA31}">
      <dsp:nvSpPr>
        <dsp:cNvPr id="0" name=""/>
        <dsp:cNvSpPr/>
      </dsp:nvSpPr>
      <dsp:spPr>
        <a:xfrm rot="16200000">
          <a:off x="-1698269" y="1703999"/>
          <a:ext cx="5418667" cy="2010667"/>
        </a:xfrm>
        <a:prstGeom prst="flowChartManualOperation">
          <a:avLst/>
        </a:prstGeom>
        <a:solidFill>
          <a:srgbClr val="E7F6C8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Connectedness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Peer support and social groups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Relationships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Support from others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Community</a:t>
          </a:r>
        </a:p>
      </dsp:txBody>
      <dsp:txXfrm rot="5400000">
        <a:off x="5731" y="1083732"/>
        <a:ext cx="2010667" cy="3251201"/>
      </dsp:txXfrm>
    </dsp:sp>
    <dsp:sp modelId="{D469B49C-2E55-463D-BCF0-0C91DE5FD768}">
      <dsp:nvSpPr>
        <dsp:cNvPr id="0" name=""/>
        <dsp:cNvSpPr/>
      </dsp:nvSpPr>
      <dsp:spPr>
        <a:xfrm rot="16200000">
          <a:off x="463198" y="1703999"/>
          <a:ext cx="5418667" cy="2010667"/>
        </a:xfrm>
        <a:prstGeom prst="flowChartManualOperation">
          <a:avLst/>
        </a:prstGeom>
        <a:solidFill>
          <a:srgbClr val="C6D30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Hope &amp; optimism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Belief in recovery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Motivation to change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Hope-inspiring relationships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Positive thinking and valuing effort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Having dreams and aspirations</a:t>
          </a:r>
        </a:p>
      </dsp:txBody>
      <dsp:txXfrm rot="5400000">
        <a:off x="2167198" y="1083732"/>
        <a:ext cx="2010667" cy="3251201"/>
      </dsp:txXfrm>
    </dsp:sp>
    <dsp:sp modelId="{533F81CD-E3D7-4223-8C40-FAFF5BFEAC68}">
      <dsp:nvSpPr>
        <dsp:cNvPr id="0" name=""/>
        <dsp:cNvSpPr/>
      </dsp:nvSpPr>
      <dsp:spPr>
        <a:xfrm rot="16200000">
          <a:off x="2624666" y="1703999"/>
          <a:ext cx="5418667" cy="2010667"/>
        </a:xfrm>
        <a:prstGeom prst="flowChartManualOperation">
          <a:avLst/>
        </a:prstGeom>
        <a:solidFill>
          <a:srgbClr val="78C8D0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Identity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Rebuilding positive sense of identity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Overcoming stigma</a:t>
          </a:r>
        </a:p>
      </dsp:txBody>
      <dsp:txXfrm rot="5400000">
        <a:off x="4328666" y="1083732"/>
        <a:ext cx="2010667" cy="3251201"/>
      </dsp:txXfrm>
    </dsp:sp>
    <dsp:sp modelId="{154DAD91-EA8C-4E28-BA33-70977456820B}">
      <dsp:nvSpPr>
        <dsp:cNvPr id="0" name=""/>
        <dsp:cNvSpPr/>
      </dsp:nvSpPr>
      <dsp:spPr>
        <a:xfrm rot="16200000">
          <a:off x="4786134" y="1703999"/>
          <a:ext cx="5418667" cy="2010667"/>
        </a:xfrm>
        <a:prstGeom prst="flowChartManualOperation">
          <a:avLst/>
        </a:prstGeom>
        <a:solidFill>
          <a:srgbClr val="EE6771"/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 in mental health experience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Meaningful life and social roles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Meaningful life and social goals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5400000">
        <a:off x="6490134" y="1083732"/>
        <a:ext cx="2010667" cy="3251201"/>
      </dsp:txXfrm>
    </dsp:sp>
    <dsp:sp modelId="{73DD961A-F100-4EBA-9E60-C8E745EED372}">
      <dsp:nvSpPr>
        <dsp:cNvPr id="0" name=""/>
        <dsp:cNvSpPr/>
      </dsp:nvSpPr>
      <dsp:spPr>
        <a:xfrm rot="16200000">
          <a:off x="6953332" y="1703999"/>
          <a:ext cx="5418667" cy="2010667"/>
        </a:xfrm>
        <a:prstGeom prst="flowChartManualOperation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Empowerment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Personal responsibility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Control over life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Focusing upon strengths</a:t>
          </a:r>
        </a:p>
      </dsp:txBody>
      <dsp:txXfrm rot="5400000">
        <a:off x="8657332" y="1083732"/>
        <a:ext cx="2010667" cy="3251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B34F4-880D-4DA1-A8E4-6EE0E46699E7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4D3D3-7F56-4886-BEBD-C02AA4D316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19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E9D37-4189-49D7-8EDA-C0C5E6111EE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784" y="4715907"/>
            <a:ext cx="4988109" cy="4467701"/>
          </a:xfrm>
        </p:spPr>
        <p:txBody>
          <a:bodyPr/>
          <a:lstStyle/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39277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6B631-A6C1-41FE-9101-E1530C34F90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8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C5FE1-B808-4354-A99F-6683C54B137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9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96ac436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96ac436d9_0_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357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96ac436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96ac436d9_0_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96ac436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96ac436d9_0_0:notes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9022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C5FE1-B808-4354-A99F-6683C54B137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308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4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5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9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5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06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03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56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7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8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DEB2-7C84-46A4-8C23-F304E1276CC6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C51E-7873-48C0-BCE4-3FAC0627D1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0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C2Na1E3iVg?feature=oembed" TargetMode="External"/><Relationship Id="rId4" Type="http://schemas.openxmlformats.org/officeDocument/2006/relationships/hyperlink" Target="https://www.youtube.com/watch?v=bC2Na1E3iV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98E513EF-CA36-4C5C-AF12-248DC9670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46" y="3743889"/>
            <a:ext cx="11154528" cy="1790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4" tIns="60957" rIns="121914" bIns="60957" numCol="1" anchor="t" anchorCtr="0" compatLnSpc="1">
            <a:prstTxWarp prst="textNoShape">
              <a:avLst/>
            </a:prstTxWarp>
          </a:bodyPr>
          <a:lstStyle/>
          <a:p>
            <a:pPr defTabSz="121914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0" b="1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Connectedness</a:t>
            </a:r>
            <a:endParaRPr lang="en-US" altLang="en-US" sz="11000" dirty="0"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B49BDC-9F49-44B4-B217-1219E6D31AA0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453"/>
          <a:stretch/>
        </p:blipFill>
        <p:spPr>
          <a:xfrm>
            <a:off x="6204093" y="203201"/>
            <a:ext cx="5886307" cy="820771"/>
          </a:xfrm>
          <a:prstGeom prst="rect">
            <a:avLst/>
          </a:prstGeom>
        </p:spPr>
      </p:pic>
      <p:sp>
        <p:nvSpPr>
          <p:cNvPr id="7" name="Line 18">
            <a:extLst>
              <a:ext uri="{FF2B5EF4-FFF2-40B4-BE49-F238E27FC236}">
                <a16:creationId xmlns:a16="http://schemas.microsoft.com/office/drawing/2014/main" id="{DDFBB014-E877-41F8-9C3D-8FD3B08327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586" y="1210733"/>
            <a:ext cx="10941049" cy="0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1914" tIns="60957" rIns="121914" bIns="60957" anchor="ctr"/>
          <a:lstStyle/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26" name="Picture 2" descr="C:\Users\Ben\Desktop\Bridge-tag-Logo-updat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331" y="8024944"/>
            <a:ext cx="1883669" cy="875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88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2AD4E8AC8DBAE142843C045509763478@sct-15-20-755-16-msonline-outlook-0ad8d.templateTenant" descr="2AD4E8AC8DBAE142843C045509763478@sct-15-20-755-16-msonline-outlook-0ad8d">
            <a:extLst>
              <a:ext uri="{FF2B5EF4-FFF2-40B4-BE49-F238E27FC236}">
                <a16:creationId xmlns:a16="http://schemas.microsoft.com/office/drawing/2014/main" id="{12D50638-2214-4CAB-BA26-72F5FC2D9B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5" t="17847" r="3385" b="5884"/>
          <a:stretch/>
        </p:blipFill>
        <p:spPr bwMode="auto">
          <a:xfrm>
            <a:off x="256664" y="1893122"/>
            <a:ext cx="11678672" cy="612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8">
            <a:extLst>
              <a:ext uri="{FF2B5EF4-FFF2-40B4-BE49-F238E27FC236}">
                <a16:creationId xmlns:a16="http://schemas.microsoft.com/office/drawing/2014/main" id="{5D10C7F0-DA8B-4489-8F77-6F9C371CEB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0454A-5CCA-4A0F-AABB-4E5B296A4C1C}"/>
              </a:ext>
            </a:extLst>
          </p:cNvPr>
          <p:cNvSpPr txBox="1"/>
          <p:nvPr/>
        </p:nvSpPr>
        <p:spPr>
          <a:xfrm>
            <a:off x="431561" y="188942"/>
            <a:ext cx="90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Connectedness</a:t>
            </a:r>
          </a:p>
        </p:txBody>
      </p:sp>
    </p:spTree>
    <p:extLst>
      <p:ext uri="{BB962C8B-B14F-4D97-AF65-F5344CB8AC3E}">
        <p14:creationId xmlns:p14="http://schemas.microsoft.com/office/powerpoint/2010/main" val="275466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4E58F5-A21B-4C5B-8236-1494EBEC8236}"/>
              </a:ext>
            </a:extLst>
          </p:cNvPr>
          <p:cNvSpPr/>
          <p:nvPr/>
        </p:nvSpPr>
        <p:spPr>
          <a:xfrm>
            <a:off x="541923" y="1738864"/>
            <a:ext cx="11014202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are both social and independent beings.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all need time apart.  Periods of solitude can allow us to reflect on experiences and explore our creativity.  But staying within reach is important.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That said, feeling comfortable on our own probably directly relates to knowing we can easily reconnect with others.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Hence, the goal in life is to maintain an </a:t>
            </a:r>
            <a:r>
              <a:rPr lang="en-GB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interdependent</a:t>
            </a: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existence i.e. grow up to become BOTH independent individuals AND people who can create and maintain relationships.</a:t>
            </a:r>
          </a:p>
        </p:txBody>
      </p:sp>
      <p:sp>
        <p:nvSpPr>
          <p:cNvPr id="4" name="Line 18">
            <a:extLst>
              <a:ext uri="{FF2B5EF4-FFF2-40B4-BE49-F238E27FC236}">
                <a16:creationId xmlns:a16="http://schemas.microsoft.com/office/drawing/2014/main" id="{5D10C7F0-DA8B-4489-8F77-6F9C371CEB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923" y="1130296"/>
            <a:ext cx="11014202" cy="31965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0454A-5CCA-4A0F-AABB-4E5B296A4C1C}"/>
              </a:ext>
            </a:extLst>
          </p:cNvPr>
          <p:cNvSpPr txBox="1"/>
          <p:nvPr/>
        </p:nvSpPr>
        <p:spPr>
          <a:xfrm>
            <a:off x="431561" y="188942"/>
            <a:ext cx="9086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Connectedness</a:t>
            </a:r>
          </a:p>
        </p:txBody>
      </p:sp>
    </p:spTree>
    <p:extLst>
      <p:ext uri="{BB962C8B-B14F-4D97-AF65-F5344CB8AC3E}">
        <p14:creationId xmlns:p14="http://schemas.microsoft.com/office/powerpoint/2010/main" val="3747308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95562B1-92FE-41FA-B245-F49B06EAFAFC}"/>
              </a:ext>
            </a:extLst>
          </p:cNvPr>
          <p:cNvSpPr txBox="1">
            <a:spLocks/>
          </p:cNvSpPr>
          <p:nvPr/>
        </p:nvSpPr>
        <p:spPr bwMode="auto">
          <a:xfrm>
            <a:off x="357352" y="203201"/>
            <a:ext cx="11326648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Identifying your networks of support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AutoShape 2">
            <a:extLst>
              <a:ext uri="{FF2B5EF4-FFF2-40B4-BE49-F238E27FC236}">
                <a16:creationId xmlns:a16="http://schemas.microsoft.com/office/drawing/2014/main" id="{13EE1109-73C6-47B8-B6A5-B5E5F29EEF8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2AF73B7-3A7B-41EA-9577-639C3372DFBF}"/>
              </a:ext>
            </a:extLst>
          </p:cNvPr>
          <p:cNvSpPr/>
          <p:nvPr/>
        </p:nvSpPr>
        <p:spPr>
          <a:xfrm>
            <a:off x="427423" y="1573186"/>
            <a:ext cx="11256579" cy="552689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Consider the following questions:</a:t>
            </a:r>
          </a:p>
          <a:p>
            <a:pPr>
              <a:lnSpc>
                <a:spcPct val="120000"/>
              </a:lnSpc>
              <a:spcAft>
                <a:spcPts val="800"/>
              </a:spcAft>
              <a:tabLst>
                <a:tab pos="609585" algn="l"/>
              </a:tabLst>
            </a:pPr>
            <a:endParaRPr lang="en-GB" sz="3200" kern="1400" spc="-67" dirty="0">
              <a:latin typeface="Open Sans" panose="020B0606030504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How connected are you?</a:t>
            </a:r>
            <a:endParaRPr lang="en-GB" sz="3200" dirty="0"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What do you do to get connected to people?</a:t>
            </a:r>
            <a:endParaRPr lang="en-GB" sz="3200" dirty="0"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Who listens to you when you need someone to talk to?</a:t>
            </a: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With whom do you share good or bad news?</a:t>
            </a: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When you need advice, who do you go to?</a:t>
            </a: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Calibri" panose="020F0502020204030204" pitchFamily="34" charset="0"/>
                <a:cs typeface="Open Sans" panose="020B0606030504020204" pitchFamily="34" charset="0"/>
              </a:rPr>
              <a:t>When you have a problem, who do you turn to?</a:t>
            </a:r>
          </a:p>
        </p:txBody>
      </p:sp>
    </p:spTree>
    <p:extLst>
      <p:ext uri="{BB962C8B-B14F-4D97-AF65-F5344CB8AC3E}">
        <p14:creationId xmlns:p14="http://schemas.microsoft.com/office/powerpoint/2010/main" val="323147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423A789C-A18B-4175-BC95-3705D6801C8F}"/>
              </a:ext>
            </a:extLst>
          </p:cNvPr>
          <p:cNvSpPr txBox="1">
            <a:spLocks/>
          </p:cNvSpPr>
          <p:nvPr/>
        </p:nvSpPr>
        <p:spPr bwMode="auto">
          <a:xfrm>
            <a:off x="301523" y="148647"/>
            <a:ext cx="11382477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Mapping out your networks of support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5" name="AutoShape 2">
            <a:extLst>
              <a:ext uri="{FF2B5EF4-FFF2-40B4-BE49-F238E27FC236}">
                <a16:creationId xmlns:a16="http://schemas.microsoft.com/office/drawing/2014/main" id="{ABA4E832-1748-4581-BE92-3ACE4CFAC72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8625321-C469-4461-A244-2C820C7FA072}"/>
              </a:ext>
            </a:extLst>
          </p:cNvPr>
          <p:cNvSpPr/>
          <p:nvPr/>
        </p:nvSpPr>
        <p:spPr>
          <a:xfrm>
            <a:off x="427421" y="1481394"/>
            <a:ext cx="11256579" cy="647561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4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Mapping your networks of support can be a good way to health-check your support system, and to take responsibility for making sure it’s robust.</a:t>
            </a:r>
          </a:p>
          <a:p>
            <a:pPr>
              <a:lnSpc>
                <a:spcPct val="120000"/>
              </a:lnSpc>
            </a:pPr>
            <a:endParaRPr lang="en-US" altLang="en-US" sz="4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4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People tend to find that they cope better with situations when they have a support system in place.</a:t>
            </a:r>
          </a:p>
        </p:txBody>
      </p:sp>
    </p:spTree>
    <p:extLst>
      <p:ext uri="{BB962C8B-B14F-4D97-AF65-F5344CB8AC3E}">
        <p14:creationId xmlns:p14="http://schemas.microsoft.com/office/powerpoint/2010/main" val="981361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relationship circles">
            <a:extLst>
              <a:ext uri="{FF2B5EF4-FFF2-40B4-BE49-F238E27FC236}">
                <a16:creationId xmlns:a16="http://schemas.microsoft.com/office/drawing/2014/main" id="{E3E7D43E-0F9C-40F7-A944-5145B83BA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191" y="4458456"/>
            <a:ext cx="4567156" cy="4583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relationship circles">
            <a:extLst>
              <a:ext uri="{FF2B5EF4-FFF2-40B4-BE49-F238E27FC236}">
                <a16:creationId xmlns:a16="http://schemas.microsoft.com/office/drawing/2014/main" id="{15E0CB25-FA1B-45EA-ACD0-57F9C5B27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139" y="1408278"/>
            <a:ext cx="3806613" cy="428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relationship circles">
            <a:extLst>
              <a:ext uri="{FF2B5EF4-FFF2-40B4-BE49-F238E27FC236}">
                <a16:creationId xmlns:a16="http://schemas.microsoft.com/office/drawing/2014/main" id="{0C6AF931-869E-4C75-9F81-9FC78E71A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97" y="1727201"/>
            <a:ext cx="39624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>
            <a:extLst>
              <a:ext uri="{FF2B5EF4-FFF2-40B4-BE49-F238E27FC236}">
                <a16:creationId xmlns:a16="http://schemas.microsoft.com/office/drawing/2014/main" id="{7C1237D2-6530-4E36-A310-E27086526048}"/>
              </a:ext>
            </a:extLst>
          </p:cNvPr>
          <p:cNvSpPr txBox="1">
            <a:spLocks/>
          </p:cNvSpPr>
          <p:nvPr/>
        </p:nvSpPr>
        <p:spPr bwMode="auto">
          <a:xfrm>
            <a:off x="427422" y="101601"/>
            <a:ext cx="11256578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Mapping Networks of Support</a:t>
            </a:r>
            <a:endParaRPr lang="en-US" altLang="en-US" sz="5333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AutoShape 2">
            <a:extLst>
              <a:ext uri="{FF2B5EF4-FFF2-40B4-BE49-F238E27FC236}">
                <a16:creationId xmlns:a16="http://schemas.microsoft.com/office/drawing/2014/main" id="{0B79B481-5D2D-43CA-AC79-8CF22AD94A4E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03998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A762148-4868-4538-A3C9-015124268B57}"/>
              </a:ext>
            </a:extLst>
          </p:cNvPr>
          <p:cNvCxnSpPr>
            <a:cxnSpLocks/>
          </p:cNvCxnSpPr>
          <p:nvPr/>
        </p:nvCxnSpPr>
        <p:spPr>
          <a:xfrm>
            <a:off x="6095997" y="5112776"/>
            <a:ext cx="0" cy="40312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1775520" y="303957"/>
            <a:ext cx="8640960" cy="8160907"/>
            <a:chOff x="1331640" y="188640"/>
            <a:chExt cx="6480720" cy="6120680"/>
          </a:xfrm>
        </p:grpSpPr>
        <p:sp>
          <p:nvSpPr>
            <p:cNvPr id="5" name="Oval 4"/>
            <p:cNvSpPr/>
            <p:nvPr/>
          </p:nvSpPr>
          <p:spPr>
            <a:xfrm>
              <a:off x="3023827" y="1808820"/>
              <a:ext cx="3096344" cy="28803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123728" y="980728"/>
              <a:ext cx="4968552" cy="446449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331640" y="188640"/>
              <a:ext cx="6480720" cy="61206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043" y="55448"/>
            <a:ext cx="2760365" cy="95410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27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NETWORKS OF SUPPORT</a:t>
            </a:r>
          </a:p>
        </p:txBody>
      </p:sp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926F594A-498C-47F1-A580-1CEEB50421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2438" y="3372845"/>
            <a:ext cx="1927121" cy="1927121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96A0D1-0DC7-4188-8C0B-BD0FBE4ACA25}"/>
              </a:ext>
            </a:extLst>
          </p:cNvPr>
          <p:cNvCxnSpPr>
            <a:cxnSpLocks/>
          </p:cNvCxnSpPr>
          <p:nvPr/>
        </p:nvCxnSpPr>
        <p:spPr>
          <a:xfrm flipH="1">
            <a:off x="6089440" y="1"/>
            <a:ext cx="6557" cy="356482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DCD9F1-9790-4AFB-91E9-A2A442C43D87}"/>
              </a:ext>
            </a:extLst>
          </p:cNvPr>
          <p:cNvSpPr txBox="1"/>
          <p:nvPr/>
        </p:nvSpPr>
        <p:spPr>
          <a:xfrm>
            <a:off x="6744923" y="8558211"/>
            <a:ext cx="5237320" cy="4001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SERVICES/COMMUNITY GROUPS</a:t>
            </a:r>
            <a:endParaRPr lang="en-GB" sz="1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CA3290-05B0-4F54-85C6-123551C2690A}"/>
              </a:ext>
            </a:extLst>
          </p:cNvPr>
          <p:cNvSpPr txBox="1"/>
          <p:nvPr/>
        </p:nvSpPr>
        <p:spPr>
          <a:xfrm>
            <a:off x="2825625" y="8558211"/>
            <a:ext cx="3061104" cy="400105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FAMILY &amp; FRIENDS</a:t>
            </a:r>
            <a:endParaRPr lang="en-GB" sz="19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5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95562B1-92FE-41FA-B245-F49B06EAFAFC}"/>
              </a:ext>
            </a:extLst>
          </p:cNvPr>
          <p:cNvSpPr txBox="1">
            <a:spLocks/>
          </p:cNvSpPr>
          <p:nvPr/>
        </p:nvSpPr>
        <p:spPr bwMode="auto">
          <a:xfrm>
            <a:off x="357352" y="203201"/>
            <a:ext cx="11326648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3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Networks of Support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AutoShape 2">
            <a:extLst>
              <a:ext uri="{FF2B5EF4-FFF2-40B4-BE49-F238E27FC236}">
                <a16:creationId xmlns:a16="http://schemas.microsoft.com/office/drawing/2014/main" id="{13EE1109-73C6-47B8-B6A5-B5E5F29EEF8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2AF73B7-3A7B-41EA-9577-639C3372DFBF}"/>
              </a:ext>
            </a:extLst>
          </p:cNvPr>
          <p:cNvSpPr/>
          <p:nvPr/>
        </p:nvSpPr>
        <p:spPr>
          <a:xfrm>
            <a:off x="392387" y="1769832"/>
            <a:ext cx="11256579" cy="650357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Consider your networks of support:</a:t>
            </a:r>
          </a:p>
          <a:p>
            <a:pPr>
              <a:lnSpc>
                <a:spcPct val="120000"/>
              </a:lnSpc>
              <a:spcAft>
                <a:spcPts val="800"/>
              </a:spcAft>
              <a:tabLst>
                <a:tab pos="609585" algn="l"/>
              </a:tabLst>
            </a:pPr>
            <a:endParaRPr lang="en-GB" sz="3200" kern="1400" spc="-67" dirty="0">
              <a:latin typeface="Open Sans" panose="020B0606030504020204" pitchFamily="34" charset="0"/>
              <a:ea typeface="Times New Roman" panose="02020603050405020304" pitchFamily="18" charset="0"/>
              <a:cs typeface="Open Sans" panose="020B0606030504020204" pitchFamily="34" charset="0"/>
            </a:endParaRP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What does your diagram tell you about your ability to ask for and receive support when you need it?</a:t>
            </a: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leaning too heavily on members of your support network or on a particular service?</a:t>
            </a: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have sufficient supports in place, or do you need to expand your network?</a:t>
            </a:r>
          </a:p>
          <a:p>
            <a:pPr marL="457189" indent="-457189">
              <a:lnSpc>
                <a:spcPct val="12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609585" algn="l"/>
              </a:tabLst>
            </a:pPr>
            <a:r>
              <a:rPr lang="en-GB" sz="3200" dirty="0"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specific steps could you take to expand your support network?</a:t>
            </a:r>
          </a:p>
        </p:txBody>
      </p:sp>
    </p:spTree>
    <p:extLst>
      <p:ext uri="{BB962C8B-B14F-4D97-AF65-F5344CB8AC3E}">
        <p14:creationId xmlns:p14="http://schemas.microsoft.com/office/powerpoint/2010/main" val="2530515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DB5E5F2-A915-4A83-8CF7-C1DC4E21378D}"/>
              </a:ext>
            </a:extLst>
          </p:cNvPr>
          <p:cNvSpPr/>
          <p:nvPr/>
        </p:nvSpPr>
        <p:spPr>
          <a:xfrm>
            <a:off x="512234" y="2915300"/>
            <a:ext cx="1096856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6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am…</a:t>
            </a:r>
          </a:p>
          <a:p>
            <a:pPr>
              <a:defRPr/>
            </a:pPr>
            <a:endParaRPr lang="en-GB" sz="6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/>
            </a:pPr>
            <a:r>
              <a:rPr lang="en-GB" sz="6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Other people are…</a:t>
            </a:r>
          </a:p>
          <a:p>
            <a:pPr>
              <a:defRPr/>
            </a:pPr>
            <a:endParaRPr lang="en-GB" sz="6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defRPr/>
            </a:pPr>
            <a:r>
              <a:rPr lang="en-GB" sz="6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world is…</a:t>
            </a: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1B0F06D7-F1B1-4932-BD60-5224900D05B9}"/>
              </a:ext>
            </a:extLst>
          </p:cNvPr>
          <p:cNvSpPr/>
          <p:nvPr/>
        </p:nvSpPr>
        <p:spPr>
          <a:xfrm>
            <a:off x="7781601" y="2671777"/>
            <a:ext cx="4066116" cy="2133600"/>
          </a:xfrm>
          <a:prstGeom prst="wedgeEllipseCallout">
            <a:avLst>
              <a:gd name="adj1" fmla="val -36730"/>
              <a:gd name="adj2" fmla="val 6567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133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you believe you are a person of worth, deserving of connection?</a:t>
            </a: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BEE55AB8-239C-4CD2-9796-BAFC55A0DBC6}"/>
              </a:ext>
            </a:extLst>
          </p:cNvPr>
          <p:cNvSpPr/>
          <p:nvPr/>
        </p:nvSpPr>
        <p:spPr>
          <a:xfrm>
            <a:off x="7310966" y="6045434"/>
            <a:ext cx="4368800" cy="2133600"/>
          </a:xfrm>
          <a:prstGeom prst="wedgeEllipseCallout">
            <a:avLst>
              <a:gd name="adj1" fmla="val 37373"/>
              <a:gd name="adj2" fmla="val 65040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133" dirty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your belief take you closer towards or further away from people?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78337C40-A57B-4FD0-8353-A43FAAA3AE68}"/>
              </a:ext>
            </a:extLst>
          </p:cNvPr>
          <p:cNvSpPr txBox="1">
            <a:spLocks/>
          </p:cNvSpPr>
          <p:nvPr/>
        </p:nvSpPr>
        <p:spPr bwMode="auto">
          <a:xfrm>
            <a:off x="425451" y="100542"/>
            <a:ext cx="11156335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2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Beliefs sentence completion exercise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Line 18">
            <a:extLst>
              <a:ext uri="{FF2B5EF4-FFF2-40B4-BE49-F238E27FC236}">
                <a16:creationId xmlns:a16="http://schemas.microsoft.com/office/drawing/2014/main" id="{8265C337-E8DD-4406-AC5A-C48F4AB282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7833" y="884932"/>
            <a:ext cx="11156335" cy="13109"/>
          </a:xfrm>
          <a:prstGeom prst="line">
            <a:avLst/>
          </a:prstGeom>
          <a:noFill/>
          <a:ln w="12700">
            <a:solidFill>
              <a:srgbClr val="C6D3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DD4AF3-CEF2-4B56-B993-7179FF666FC8}"/>
              </a:ext>
            </a:extLst>
          </p:cNvPr>
          <p:cNvSpPr/>
          <p:nvPr/>
        </p:nvSpPr>
        <p:spPr>
          <a:xfrm>
            <a:off x="512234" y="1208140"/>
            <a:ext cx="11156336" cy="94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  <a:tabLst>
                <a:tab pos="609585" algn="l"/>
              </a:tabLst>
            </a:pPr>
            <a:r>
              <a:rPr lang="en-GB" sz="24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In life, behaviour follows belief.  Everything we do is directly connected to what we believe is true.  Complete the following sentence stems.</a:t>
            </a:r>
          </a:p>
        </p:txBody>
      </p:sp>
    </p:spTree>
    <p:extLst>
      <p:ext uri="{BB962C8B-B14F-4D97-AF65-F5344CB8AC3E}">
        <p14:creationId xmlns:p14="http://schemas.microsoft.com/office/powerpoint/2010/main" val="32401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nnectedness Quotes. QuotesGram">
            <a:extLst>
              <a:ext uri="{FF2B5EF4-FFF2-40B4-BE49-F238E27FC236}">
                <a16:creationId xmlns:a16="http://schemas.microsoft.com/office/drawing/2014/main" id="{3F95A8F0-5AD8-4F33-808A-6EE99076B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68" y="223049"/>
            <a:ext cx="5715000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stant Friends Family Gift Connected Quote Heart Ornament Plaque ...">
            <a:extLst>
              <a:ext uri="{FF2B5EF4-FFF2-40B4-BE49-F238E27FC236}">
                <a16:creationId xmlns:a16="http://schemas.microsoft.com/office/drawing/2014/main" id="{7566DC00-99A3-407D-9895-5640086847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385" y="5349747"/>
            <a:ext cx="4767569" cy="357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Quotes about All things being connected (13 quotes)">
            <a:extLst>
              <a:ext uri="{FF2B5EF4-FFF2-40B4-BE49-F238E27FC236}">
                <a16:creationId xmlns:a16="http://schemas.microsoft.com/office/drawing/2014/main" id="{5952AD4D-C270-4E04-ABA1-DB81568D67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8"/>
          <a:stretch/>
        </p:blipFill>
        <p:spPr bwMode="auto">
          <a:xfrm>
            <a:off x="7451480" y="218576"/>
            <a:ext cx="4375474" cy="435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avorite Inspiring Quotes ~ Connection">
            <a:extLst>
              <a:ext uri="{FF2B5EF4-FFF2-40B4-BE49-F238E27FC236}">
                <a16:creationId xmlns:a16="http://schemas.microsoft.com/office/drawing/2014/main" id="{A9428F4A-5D0C-4FBB-B2E1-0D9BF268E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253" y="4264200"/>
            <a:ext cx="4983747" cy="466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6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27421" y="1454150"/>
            <a:ext cx="11256579" cy="831850"/>
          </a:xfrm>
          <a:prstGeom prst="rect">
            <a:avLst/>
          </a:prstGeom>
        </p:spPr>
        <p:txBody>
          <a:bodyPr lIns="121917" tIns="60958" rIns="121917" bIns="60958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7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CHIME framework for personal recovery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4476609"/>
              </p:ext>
            </p:extLst>
          </p:nvPr>
        </p:nvGraphicFramePr>
        <p:xfrm>
          <a:off x="1016000" y="2683933"/>
          <a:ext cx="1066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302751" y="8413752"/>
            <a:ext cx="2381249" cy="430883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GB" sz="2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Leamy</a:t>
            </a: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al. 2011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F09C456C-B1E6-42FF-B0C8-3F818FE3410E}"/>
              </a:ext>
            </a:extLst>
          </p:cNvPr>
          <p:cNvSpPr txBox="1">
            <a:spLocks/>
          </p:cNvSpPr>
          <p:nvPr/>
        </p:nvSpPr>
        <p:spPr bwMode="auto">
          <a:xfrm>
            <a:off x="357352" y="101601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CHIME</a:t>
            </a:r>
            <a:endParaRPr lang="en-US" altLang="en-US" sz="5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0" name="AutoShape 2">
            <a:extLst>
              <a:ext uri="{FF2B5EF4-FFF2-40B4-BE49-F238E27FC236}">
                <a16:creationId xmlns:a16="http://schemas.microsoft.com/office/drawing/2014/main" id="{85C3E113-8E51-487E-86D0-ED0B756B011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4" name="Oval 3"/>
          <p:cNvSpPr/>
          <p:nvPr/>
        </p:nvSpPr>
        <p:spPr>
          <a:xfrm>
            <a:off x="876299" y="2296235"/>
            <a:ext cx="2057401" cy="5786651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FC51924-065F-4980-BA73-F039695763EE}"/>
              </a:ext>
            </a:extLst>
          </p:cNvPr>
          <p:cNvSpPr/>
          <p:nvPr/>
        </p:nvSpPr>
        <p:spPr>
          <a:xfrm>
            <a:off x="323850" y="955739"/>
            <a:ext cx="11430000" cy="7973461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n-GB" sz="8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“Connection is why we are here.  We are hardwired to connect with others.”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endParaRPr lang="en-GB" sz="40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>
              <a:lnSpc>
                <a:spcPct val="120000"/>
              </a:lnSpc>
              <a:spcAft>
                <a:spcPts val="800"/>
              </a:spcAft>
            </a:pPr>
            <a:r>
              <a:rPr lang="en-GB" altLang="en-US" sz="5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Brene</a:t>
            </a:r>
            <a:r>
              <a:rPr lang="en-GB" altLang="en-US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Brown</a:t>
            </a:r>
            <a:endParaRPr lang="en-US" altLang="en-US" sz="5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6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B6EA9063-FDE0-48FE-B262-2A8A3F65C822}"/>
              </a:ext>
            </a:extLst>
          </p:cNvPr>
          <p:cNvSpPr txBox="1"/>
          <p:nvPr/>
        </p:nvSpPr>
        <p:spPr>
          <a:xfrm>
            <a:off x="425450" y="2144569"/>
            <a:ext cx="11256579" cy="545790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121917" tIns="60958" rIns="121917" bIns="60958" rtlCol="0">
            <a:spAutoFit/>
          </a:bodyPr>
          <a:lstStyle/>
          <a:p>
            <a:pPr marL="514338" indent="-51433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GB" sz="5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Loss of valued roles</a:t>
            </a:r>
          </a:p>
          <a:p>
            <a:pPr marL="514338" indent="-51433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GB" sz="5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Loss of connectedness</a:t>
            </a:r>
          </a:p>
          <a:p>
            <a:pPr marL="514338" indent="-51433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GB" sz="5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Loss of self</a:t>
            </a:r>
          </a:p>
          <a:p>
            <a:pPr marL="514338" indent="-51433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GB" sz="5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Loss of power</a:t>
            </a:r>
          </a:p>
          <a:p>
            <a:pPr marL="514338" indent="-514338"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GB" sz="5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Loss of hope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858BD07F-03B5-4B27-B54F-8136E7BEC204}"/>
              </a:ext>
            </a:extLst>
          </p:cNvPr>
          <p:cNvSpPr txBox="1">
            <a:spLocks/>
          </p:cNvSpPr>
          <p:nvPr/>
        </p:nvSpPr>
        <p:spPr bwMode="auto">
          <a:xfrm>
            <a:off x="425450" y="201085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Recovery from what…?  </a:t>
            </a:r>
            <a:endParaRPr lang="en-US" altLang="en-US" sz="5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AutoShape 2">
            <a:extLst>
              <a:ext uri="{FF2B5EF4-FFF2-40B4-BE49-F238E27FC236}">
                <a16:creationId xmlns:a16="http://schemas.microsoft.com/office/drawing/2014/main" id="{5597BAF0-E9AA-41F6-BAA0-D7B0885026B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863DE876-DCFD-490A-9395-C4BB6502E5DC}"/>
              </a:ext>
            </a:extLst>
          </p:cNvPr>
          <p:cNvSpPr/>
          <p:nvPr/>
        </p:nvSpPr>
        <p:spPr>
          <a:xfrm rot="5400000">
            <a:off x="4461378" y="-1061074"/>
            <a:ext cx="1209805" cy="961061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32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25EA21-D51D-43B9-A661-47B003394F00}"/>
              </a:ext>
            </a:extLst>
          </p:cNvPr>
          <p:cNvSpPr/>
          <p:nvPr/>
        </p:nvSpPr>
        <p:spPr>
          <a:xfrm>
            <a:off x="485140" y="1616550"/>
            <a:ext cx="11198860" cy="6278638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en-US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Being connected is associated with good mental health and wellbeing.  </a:t>
            </a:r>
          </a:p>
          <a:p>
            <a:endParaRPr lang="en-US" alt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most people, we thrive in social groups.  Our connection with other people – and theirs with us – makes us stronger.  </a:t>
            </a:r>
          </a:p>
          <a:p>
            <a:endParaRPr lang="en-US" altLang="en-US" sz="4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alt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support we get and give makes us more resilient when bad times come along, and that needs to be nurtured.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92386388-177D-46DF-AEB2-67287FC1EAA3}"/>
              </a:ext>
            </a:extLst>
          </p:cNvPr>
          <p:cNvSpPr txBox="1">
            <a:spLocks/>
          </p:cNvSpPr>
          <p:nvPr/>
        </p:nvSpPr>
        <p:spPr bwMode="auto">
          <a:xfrm>
            <a:off x="320742" y="201085"/>
            <a:ext cx="11268008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Connectedness in a recovery context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D247B39D-F2B4-4B8B-9D0C-AF96AE30FF2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80200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Johann Hari - The Antidote for Loneliness">
            <a:hlinkClick r:id="" action="ppaction://media"/>
            <a:extLst>
              <a:ext uri="{FF2B5EF4-FFF2-40B4-BE49-F238E27FC236}">
                <a16:creationId xmlns:a16="http://schemas.microsoft.com/office/drawing/2014/main" id="{2D2933B2-314E-44C4-AEB5-EE4574AE56C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2626" y="1310969"/>
            <a:ext cx="11699659" cy="65810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9B53703-4E08-4E97-97EE-1A4CBC3DB094}"/>
              </a:ext>
            </a:extLst>
          </p:cNvPr>
          <p:cNvSpPr/>
          <p:nvPr/>
        </p:nvSpPr>
        <p:spPr>
          <a:xfrm>
            <a:off x="298609" y="8165786"/>
            <a:ext cx="11699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https://www.youtube.com/watch?v=bC2Na1E3iVg</a:t>
            </a:r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5427ACB-A016-4CE7-B0D5-18B881D220E0}"/>
              </a:ext>
            </a:extLst>
          </p:cNvPr>
          <p:cNvSpPr txBox="1">
            <a:spLocks/>
          </p:cNvSpPr>
          <p:nvPr/>
        </p:nvSpPr>
        <p:spPr bwMode="auto">
          <a:xfrm>
            <a:off x="294823" y="201085"/>
            <a:ext cx="11256579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GB" alt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Lost Connections</a:t>
            </a:r>
            <a:endParaRPr lang="en-US" altLang="en-US" sz="53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98FC2CF8-D9EB-4132-8A2F-CD6AA6AAEDD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84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338226"/>
            <a:ext cx="1827638" cy="1835984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562861"/>
            <a:ext cx="645368" cy="86049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873520"/>
            <a:ext cx="687472" cy="91662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974449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8154001"/>
            <a:ext cx="1494513" cy="9899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social prescribing good thing come to those who go and get it&quot;">
            <a:extLst>
              <a:ext uri="{FF2B5EF4-FFF2-40B4-BE49-F238E27FC236}">
                <a16:creationId xmlns:a16="http://schemas.microsoft.com/office/drawing/2014/main" id="{3244DD38-B4B1-4B9D-8065-73DC5E767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052" y="857956"/>
            <a:ext cx="10687897" cy="7428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8604190"/>
            <a:ext cx="814903" cy="539810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88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6839F5-7356-4DA5-93D2-51508EC800B9}"/>
              </a:ext>
            </a:extLst>
          </p:cNvPr>
          <p:cNvSpPr/>
          <p:nvPr/>
        </p:nvSpPr>
        <p:spPr>
          <a:xfrm>
            <a:off x="380181" y="406758"/>
            <a:ext cx="11431639" cy="8299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isolation </a:t>
            </a:r>
          </a:p>
          <a:p>
            <a:r>
              <a:rPr lang="en-GB" sz="48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inadequate quality and quantity of social relations with other people at the different levels where human interaction takes place (individual, group, community and the larger social environment).</a:t>
            </a:r>
          </a:p>
          <a:p>
            <a:endParaRPr lang="en-GB" sz="2667" i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667" i="1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4800" b="1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Loneliness </a:t>
            </a:r>
          </a:p>
          <a:p>
            <a:r>
              <a:rPr lang="en-GB" sz="48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 emotional perception that can be experienced by individuals regardless of the breadth of their social networks.</a:t>
            </a:r>
            <a:r>
              <a:rPr lang="en-GB" sz="2667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600" i="1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4634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A95562B1-92FE-41FA-B245-F49B06EAFAFC}"/>
              </a:ext>
            </a:extLst>
          </p:cNvPr>
          <p:cNvSpPr txBox="1">
            <a:spLocks/>
          </p:cNvSpPr>
          <p:nvPr/>
        </p:nvSpPr>
        <p:spPr bwMode="auto">
          <a:xfrm>
            <a:off x="357352" y="203201"/>
            <a:ext cx="11326648" cy="81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42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 Recovery</a:t>
            </a:r>
            <a:endParaRPr lang="en-US" altLang="en-US" sz="4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AutoShape 2">
            <a:extLst>
              <a:ext uri="{FF2B5EF4-FFF2-40B4-BE49-F238E27FC236}">
                <a16:creationId xmlns:a16="http://schemas.microsoft.com/office/drawing/2014/main" id="{13EE1109-73C6-47B8-B6A5-B5E5F29EEF8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27421" y="1051911"/>
            <a:ext cx="11256579" cy="26677"/>
          </a:xfrm>
          <a:prstGeom prst="straightConnector1">
            <a:avLst/>
          </a:prstGeom>
          <a:noFill/>
          <a:ln w="28575" algn="ctr">
            <a:solidFill>
              <a:srgbClr val="D6E34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2AF73B7-3A7B-41EA-9577-639C3372DFBF}"/>
              </a:ext>
            </a:extLst>
          </p:cNvPr>
          <p:cNvSpPr/>
          <p:nvPr/>
        </p:nvSpPr>
        <p:spPr>
          <a:xfrm>
            <a:off x="427420" y="1798330"/>
            <a:ext cx="112565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  <a:tabLst>
                <a:tab pos="609585" algn="l"/>
              </a:tabLst>
            </a:pPr>
            <a:r>
              <a:rPr lang="en-GB" sz="6000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Social recovery is perceived as a key dimension of mental health recovery, albeit a relatively neglected one.</a:t>
            </a:r>
            <a:endParaRPr lang="en-GB" sz="6000" dirty="0"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88FF16-4A3F-4890-A82E-6CA55EE900B2}"/>
              </a:ext>
            </a:extLst>
          </p:cNvPr>
          <p:cNvSpPr/>
          <p:nvPr/>
        </p:nvSpPr>
        <p:spPr>
          <a:xfrm>
            <a:off x="392386" y="6996237"/>
            <a:ext cx="11256579" cy="1374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  <a:tabLst>
                <a:tab pos="609585" algn="l"/>
              </a:tabLst>
            </a:pPr>
            <a:r>
              <a:rPr lang="en-GB" sz="3600" b="1" u="sng" kern="1400" spc="-67" dirty="0">
                <a:latin typeface="Open Sans" panose="020B0606030504020204" pitchFamily="34" charset="0"/>
                <a:ea typeface="Times New Roman" panose="02020603050405020304" pitchFamily="18" charset="0"/>
                <a:cs typeface="Open Sans" panose="020B0606030504020204" pitchFamily="34" charset="0"/>
              </a:rPr>
              <a:t>What is the place of social recovery in mental health alongside personal recovery? </a:t>
            </a:r>
            <a:endParaRPr lang="en-GB" sz="3600" b="1" u="sng" dirty="0"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7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654</Words>
  <Application>Microsoft Office PowerPoint</Application>
  <PresentationFormat>Custom</PresentationFormat>
  <Paragraphs>98</Paragraphs>
  <Slides>18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Cooper</dc:creator>
  <cp:lastModifiedBy>Ben Cooper</cp:lastModifiedBy>
  <cp:revision>14</cp:revision>
  <dcterms:created xsi:type="dcterms:W3CDTF">2020-04-28T11:07:17Z</dcterms:created>
  <dcterms:modified xsi:type="dcterms:W3CDTF">2020-05-05T08:25:26Z</dcterms:modified>
</cp:coreProperties>
</file>