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465" r:id="rId2"/>
    <p:sldId id="272" r:id="rId3"/>
    <p:sldId id="278" r:id="rId4"/>
    <p:sldId id="266" r:id="rId5"/>
    <p:sldId id="284" r:id="rId6"/>
    <p:sldId id="295" r:id="rId7"/>
    <p:sldId id="281" r:id="rId8"/>
    <p:sldId id="282" r:id="rId9"/>
    <p:sldId id="283" r:id="rId10"/>
    <p:sldId id="286" r:id="rId11"/>
    <p:sldId id="287" r:id="rId12"/>
    <p:sldId id="280" r:id="rId13"/>
  </p:sldIdLst>
  <p:sldSz cx="12192000" cy="9144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8399" autoAdjust="0"/>
  </p:normalViewPr>
  <p:slideViewPr>
    <p:cSldViewPr snapToGrid="0">
      <p:cViewPr varScale="1">
        <p:scale>
          <a:sx n="52" d="100"/>
          <a:sy n="52" d="100"/>
        </p:scale>
        <p:origin x="1386" y="66"/>
      </p:cViewPr>
      <p:guideLst>
        <p:guide orient="horz" pos="288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CA46BC-B850-44B7-8CE2-EAE668DC7218}" type="doc">
      <dgm:prSet loTypeId="urn:microsoft.com/office/officeart/2005/8/layout/hList6" loCatId="list" qsTypeId="urn:microsoft.com/office/officeart/2005/8/quickstyle/simple1" qsCatId="simple" csTypeId="urn:microsoft.com/office/officeart/2005/8/colors/accent0_1" csCatId="mainScheme" phldr="1"/>
      <dgm:spPr/>
      <dgm:t>
        <a:bodyPr/>
        <a:lstStyle/>
        <a:p>
          <a:endParaRPr lang="en-US"/>
        </a:p>
      </dgm:t>
    </dgm:pt>
    <dgm:pt modelId="{6A35A2CF-2356-4CFA-9541-3E8F3FB09F1B}">
      <dgm:prSet phldrT="[Text]" custT="1"/>
      <dgm:spPr>
        <a:solidFill>
          <a:srgbClr val="E7F6C8"/>
        </a:solidFill>
      </dgm:spPr>
      <dgm:t>
        <a:bodyPr/>
        <a:lstStyle/>
        <a:p>
          <a:r>
            <a:rPr lang="en-US" sz="1600" b="1" dirty="0">
              <a:latin typeface="Open Sans" panose="020B0606030504020204" pitchFamily="34" charset="0"/>
              <a:ea typeface="Open Sans" panose="020B0606030504020204" pitchFamily="34" charset="0"/>
              <a:cs typeface="Open Sans" panose="020B0606030504020204" pitchFamily="34" charset="0"/>
            </a:rPr>
            <a:t>Connectedness</a:t>
          </a:r>
        </a:p>
      </dgm:t>
    </dgm:pt>
    <dgm:pt modelId="{925A0141-5042-4A11-BA30-E598767ED72D}" type="parTrans" cxnId="{15D7725F-AD20-4091-B5DE-09513D85A92C}">
      <dgm:prSet/>
      <dgm:spPr/>
      <dgm:t>
        <a:bodyPr/>
        <a:lstStyle/>
        <a:p>
          <a:endParaRPr lang="en-US"/>
        </a:p>
      </dgm:t>
    </dgm:pt>
    <dgm:pt modelId="{2EEDB6C4-2F72-4B81-BDE3-FA8EDC13041F}" type="sibTrans" cxnId="{15D7725F-AD20-4091-B5DE-09513D85A92C}">
      <dgm:prSet/>
      <dgm:spPr/>
      <dgm:t>
        <a:bodyPr/>
        <a:lstStyle/>
        <a:p>
          <a:endParaRPr lang="en-US"/>
        </a:p>
      </dgm:t>
    </dgm:pt>
    <dgm:pt modelId="{11CEA29E-6616-4911-A551-29AD9A63B9F8}">
      <dgm:prSet phldrT="[Text]" custT="1"/>
      <dgm:spPr>
        <a:solidFill>
          <a:srgbClr val="E7F6C8"/>
        </a:solidFill>
      </dgm:spPr>
      <dgm: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Peer support and social groups</a:t>
          </a:r>
        </a:p>
      </dgm:t>
    </dgm:pt>
    <dgm:pt modelId="{E7DEDAA2-6717-4F87-8269-33424074EEFA}" type="parTrans" cxnId="{E6B98006-76D1-4C15-975C-1D6AC056918B}">
      <dgm:prSet/>
      <dgm:spPr/>
      <dgm:t>
        <a:bodyPr/>
        <a:lstStyle/>
        <a:p>
          <a:endParaRPr lang="en-US"/>
        </a:p>
      </dgm:t>
    </dgm:pt>
    <dgm:pt modelId="{5121FA9B-0E2D-4EA2-A7BD-E1F5F34B74ED}" type="sibTrans" cxnId="{E6B98006-76D1-4C15-975C-1D6AC056918B}">
      <dgm:prSet/>
      <dgm:spPr/>
      <dgm:t>
        <a:bodyPr/>
        <a:lstStyle/>
        <a:p>
          <a:endParaRPr lang="en-US"/>
        </a:p>
      </dgm:t>
    </dgm:pt>
    <dgm:pt modelId="{F5DA4A05-4251-4D56-9A40-2B07EE1F0525}">
      <dgm:prSet phldrT="[Text]" custT="1"/>
      <dgm:spPr>
        <a:solidFill>
          <a:srgbClr val="E7F6C8"/>
        </a:solidFill>
      </dgm:spPr>
      <dgm: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Support from others</a:t>
          </a:r>
        </a:p>
      </dgm:t>
    </dgm:pt>
    <dgm:pt modelId="{960AE91D-C21D-4C50-A6DB-52F3ADC4F563}" type="parTrans" cxnId="{6AD7DDE2-2D5E-47B3-88B7-DEF7EB6EC172}">
      <dgm:prSet/>
      <dgm:spPr/>
      <dgm:t>
        <a:bodyPr/>
        <a:lstStyle/>
        <a:p>
          <a:endParaRPr lang="en-US"/>
        </a:p>
      </dgm:t>
    </dgm:pt>
    <dgm:pt modelId="{1FF062A0-09EC-4734-91D0-52F080390D1B}" type="sibTrans" cxnId="{6AD7DDE2-2D5E-47B3-88B7-DEF7EB6EC172}">
      <dgm:prSet/>
      <dgm:spPr/>
      <dgm:t>
        <a:bodyPr/>
        <a:lstStyle/>
        <a:p>
          <a:endParaRPr lang="en-US"/>
        </a:p>
      </dgm:t>
    </dgm:pt>
    <dgm:pt modelId="{9E88D0BC-A30D-4B0D-B9E9-F6147E3AB952}">
      <dgm:prSet phldrT="[Text]" custT="1"/>
      <dgm:spPr>
        <a:solidFill>
          <a:srgbClr val="C6D301"/>
        </a:solidFill>
      </dgm:spPr>
      <dgm:t>
        <a:bodyPr/>
        <a:lstStyle/>
        <a:p>
          <a:r>
            <a:rPr lang="en-US" sz="1600" b="1" dirty="0">
              <a:latin typeface="Open Sans" panose="020B0606030504020204" pitchFamily="34" charset="0"/>
              <a:ea typeface="Open Sans" panose="020B0606030504020204" pitchFamily="34" charset="0"/>
              <a:cs typeface="Open Sans" panose="020B0606030504020204" pitchFamily="34" charset="0"/>
            </a:rPr>
            <a:t>Hope &amp; optimism</a:t>
          </a:r>
        </a:p>
      </dgm:t>
    </dgm:pt>
    <dgm:pt modelId="{73ECA85C-D6F7-46CD-B53C-3C8BE562445A}" type="parTrans" cxnId="{28E8C9B9-0F87-4423-8FA4-E95B34109EDA}">
      <dgm:prSet/>
      <dgm:spPr/>
      <dgm:t>
        <a:bodyPr/>
        <a:lstStyle/>
        <a:p>
          <a:endParaRPr lang="en-US"/>
        </a:p>
      </dgm:t>
    </dgm:pt>
    <dgm:pt modelId="{88DDFFF9-5DAE-482B-AA9B-30E05562E0F9}" type="sibTrans" cxnId="{28E8C9B9-0F87-4423-8FA4-E95B34109EDA}">
      <dgm:prSet/>
      <dgm:spPr/>
      <dgm:t>
        <a:bodyPr/>
        <a:lstStyle/>
        <a:p>
          <a:endParaRPr lang="en-US"/>
        </a:p>
      </dgm:t>
    </dgm:pt>
    <dgm:pt modelId="{356E0CAC-79FC-46E8-9A8E-C95BCEA65103}">
      <dgm:prSet phldrT="[Text]" custT="1"/>
      <dgm:spPr>
        <a:solidFill>
          <a:srgbClr val="C6D301"/>
        </a:solidFill>
      </dgm:spPr>
      <dgm: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Belief in recovery</a:t>
          </a:r>
        </a:p>
      </dgm:t>
    </dgm:pt>
    <dgm:pt modelId="{18AC5A70-4085-493D-A6BA-93FDE572C9A2}" type="parTrans" cxnId="{A1449F9D-7634-48AF-838A-FC33EA6AE6DB}">
      <dgm:prSet/>
      <dgm:spPr/>
      <dgm:t>
        <a:bodyPr/>
        <a:lstStyle/>
        <a:p>
          <a:endParaRPr lang="en-US"/>
        </a:p>
      </dgm:t>
    </dgm:pt>
    <dgm:pt modelId="{F2135AA5-CB7A-4717-9A44-F8922E63DEFB}" type="sibTrans" cxnId="{A1449F9D-7634-48AF-838A-FC33EA6AE6DB}">
      <dgm:prSet/>
      <dgm:spPr/>
      <dgm:t>
        <a:bodyPr/>
        <a:lstStyle/>
        <a:p>
          <a:endParaRPr lang="en-US"/>
        </a:p>
      </dgm:t>
    </dgm:pt>
    <dgm:pt modelId="{130BA65B-0CC0-4D3D-9D34-F8D3BFF0F7CE}">
      <dgm:prSet phldrT="[Text]" custT="1"/>
      <dgm:spPr>
        <a:solidFill>
          <a:srgbClr val="78C8D0"/>
        </a:solidFill>
      </dgm:spPr>
      <dgm:t>
        <a:bodyPr/>
        <a:lstStyle/>
        <a:p>
          <a:r>
            <a:rPr lang="en-US" sz="1600" b="1" dirty="0">
              <a:latin typeface="Open Sans" panose="020B0606030504020204" pitchFamily="34" charset="0"/>
              <a:ea typeface="Open Sans" panose="020B0606030504020204" pitchFamily="34" charset="0"/>
              <a:cs typeface="Open Sans" panose="020B0606030504020204" pitchFamily="34" charset="0"/>
            </a:rPr>
            <a:t>Identity</a:t>
          </a:r>
        </a:p>
      </dgm:t>
    </dgm:pt>
    <dgm:pt modelId="{658D0FB4-8C58-4F8F-B947-40EC1A793BEB}" type="parTrans" cxnId="{C8735233-811D-490C-8DAC-EA523CC50D7E}">
      <dgm:prSet/>
      <dgm:spPr/>
      <dgm:t>
        <a:bodyPr/>
        <a:lstStyle/>
        <a:p>
          <a:endParaRPr lang="en-US"/>
        </a:p>
      </dgm:t>
    </dgm:pt>
    <dgm:pt modelId="{17309FD3-00B9-468F-9510-C8E3458A6C0A}" type="sibTrans" cxnId="{C8735233-811D-490C-8DAC-EA523CC50D7E}">
      <dgm:prSet/>
      <dgm:spPr/>
      <dgm:t>
        <a:bodyPr/>
        <a:lstStyle/>
        <a:p>
          <a:endParaRPr lang="en-US"/>
        </a:p>
      </dgm:t>
    </dgm:pt>
    <dgm:pt modelId="{D55AADDF-51FC-48C3-8CCC-4DFACEAE77FE}">
      <dgm:prSet custT="1"/>
      <dgm:spPr>
        <a:solidFill>
          <a:srgbClr val="EE6771"/>
        </a:solidFill>
      </dgm:spPr>
      <dgm:t>
        <a:bodyPr/>
        <a:lstStyle/>
        <a:p>
          <a:pPr algn="l"/>
          <a:r>
            <a:rPr lang="en-US" sz="1600" b="1" dirty="0">
              <a:latin typeface="Open Sans" panose="020B0606030504020204" pitchFamily="34" charset="0"/>
              <a:ea typeface="Open Sans" panose="020B0606030504020204" pitchFamily="34" charset="0"/>
              <a:cs typeface="Open Sans" panose="020B0606030504020204" pitchFamily="34" charset="0"/>
            </a:rPr>
            <a:t>Meaning</a:t>
          </a:r>
        </a:p>
      </dgm:t>
    </dgm:pt>
    <dgm:pt modelId="{C303D508-B8AC-401C-A227-B31C21CA7EE7}" type="parTrans" cxnId="{3E3AE483-C81E-4F13-9F97-3044117289E3}">
      <dgm:prSet/>
      <dgm:spPr/>
      <dgm:t>
        <a:bodyPr/>
        <a:lstStyle/>
        <a:p>
          <a:endParaRPr lang="en-US"/>
        </a:p>
      </dgm:t>
    </dgm:pt>
    <dgm:pt modelId="{6A2AD917-5104-4E30-A239-D297A39205AA}" type="sibTrans" cxnId="{3E3AE483-C81E-4F13-9F97-3044117289E3}">
      <dgm:prSet/>
      <dgm:spPr/>
      <dgm:t>
        <a:bodyPr/>
        <a:lstStyle/>
        <a:p>
          <a:endParaRPr lang="en-US"/>
        </a:p>
      </dgm:t>
    </dgm:pt>
    <dgm:pt modelId="{AF1FAA72-4BBF-4A99-8A1C-BAB14D3B11A2}">
      <dgm:prSet phldrT="[Text]" custT="1"/>
      <dgm:spPr>
        <a:solidFill>
          <a:srgbClr val="E7F6C8"/>
        </a:solidFill>
      </dgm:spPr>
      <dgm: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Relationships</a:t>
          </a:r>
        </a:p>
      </dgm:t>
    </dgm:pt>
    <dgm:pt modelId="{3BACC1AC-651E-4D6B-90DB-E7494EBA7C1D}" type="parTrans" cxnId="{960A10E7-5068-4ED8-B840-0A3BEC0553D9}">
      <dgm:prSet/>
      <dgm:spPr/>
      <dgm:t>
        <a:bodyPr/>
        <a:lstStyle/>
        <a:p>
          <a:endParaRPr lang="en-US"/>
        </a:p>
      </dgm:t>
    </dgm:pt>
    <dgm:pt modelId="{03AD0DCE-BA7E-47CE-9460-3E609DC4AEF5}" type="sibTrans" cxnId="{960A10E7-5068-4ED8-B840-0A3BEC0553D9}">
      <dgm:prSet/>
      <dgm:spPr/>
      <dgm:t>
        <a:bodyPr/>
        <a:lstStyle/>
        <a:p>
          <a:endParaRPr lang="en-US"/>
        </a:p>
      </dgm:t>
    </dgm:pt>
    <dgm:pt modelId="{57AF3E06-2548-44D4-B7AA-62DD84415403}">
      <dgm:prSet phldrT="[Text]" custT="1"/>
      <dgm:spPr>
        <a:solidFill>
          <a:srgbClr val="E7F6C8"/>
        </a:solidFill>
      </dgm:spPr>
      <dgm: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Community</a:t>
          </a:r>
        </a:p>
      </dgm:t>
    </dgm:pt>
    <dgm:pt modelId="{EB31EAE5-96C4-4A41-92FC-1408E9AFC010}" type="parTrans" cxnId="{610AC358-1A00-4768-967D-BF4AAB8C6ED5}">
      <dgm:prSet/>
      <dgm:spPr/>
      <dgm:t>
        <a:bodyPr/>
        <a:lstStyle/>
        <a:p>
          <a:endParaRPr lang="en-US"/>
        </a:p>
      </dgm:t>
    </dgm:pt>
    <dgm:pt modelId="{4646487D-1748-4005-8C43-D4F6CDD12730}" type="sibTrans" cxnId="{610AC358-1A00-4768-967D-BF4AAB8C6ED5}">
      <dgm:prSet/>
      <dgm:spPr/>
      <dgm:t>
        <a:bodyPr/>
        <a:lstStyle/>
        <a:p>
          <a:endParaRPr lang="en-US"/>
        </a:p>
      </dgm:t>
    </dgm:pt>
    <dgm:pt modelId="{95536C57-1A65-41D2-83DC-8DA478618D16}">
      <dgm:prSet phldrT="[Text]" custT="1"/>
      <dgm:spPr>
        <a:solidFill>
          <a:srgbClr val="C6D301"/>
        </a:solidFill>
      </dgm:spPr>
      <dgm: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Motivation to change</a:t>
          </a:r>
        </a:p>
      </dgm:t>
    </dgm:pt>
    <dgm:pt modelId="{F23CA386-2C6C-4052-87AC-DCF3B3E0DC9B}" type="parTrans" cxnId="{FE8FB210-3605-44C3-99C0-BB85D2BDC7DB}">
      <dgm:prSet/>
      <dgm:spPr/>
      <dgm:t>
        <a:bodyPr/>
        <a:lstStyle/>
        <a:p>
          <a:endParaRPr lang="en-US"/>
        </a:p>
      </dgm:t>
    </dgm:pt>
    <dgm:pt modelId="{31B4359B-7460-4176-AACA-E00A6406D35D}" type="sibTrans" cxnId="{FE8FB210-3605-44C3-99C0-BB85D2BDC7DB}">
      <dgm:prSet/>
      <dgm:spPr/>
      <dgm:t>
        <a:bodyPr/>
        <a:lstStyle/>
        <a:p>
          <a:endParaRPr lang="en-US"/>
        </a:p>
      </dgm:t>
    </dgm:pt>
    <dgm:pt modelId="{6AFAA742-8C3E-46A9-9D3C-8CBD3857EDA1}">
      <dgm:prSet phldrT="[Text]" custT="1"/>
      <dgm:spPr>
        <a:solidFill>
          <a:srgbClr val="C6D301"/>
        </a:solidFill>
      </dgm:spPr>
      <dgm: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Hope-inspiring relationships</a:t>
          </a:r>
        </a:p>
      </dgm:t>
    </dgm:pt>
    <dgm:pt modelId="{99100DD7-284D-4741-B0E4-92364C8E203B}" type="parTrans" cxnId="{54AA778F-5F73-4C8E-B471-8D7E9E33937E}">
      <dgm:prSet/>
      <dgm:spPr/>
      <dgm:t>
        <a:bodyPr/>
        <a:lstStyle/>
        <a:p>
          <a:endParaRPr lang="en-US"/>
        </a:p>
      </dgm:t>
    </dgm:pt>
    <dgm:pt modelId="{0C57DA36-69BF-4D63-9250-86D3F10AB4F4}" type="sibTrans" cxnId="{54AA778F-5F73-4C8E-B471-8D7E9E33937E}">
      <dgm:prSet/>
      <dgm:spPr/>
      <dgm:t>
        <a:bodyPr/>
        <a:lstStyle/>
        <a:p>
          <a:endParaRPr lang="en-US"/>
        </a:p>
      </dgm:t>
    </dgm:pt>
    <dgm:pt modelId="{66447993-4691-471C-9A35-3B0F6A830BA1}">
      <dgm:prSet phldrT="[Text]" custT="1"/>
      <dgm:spPr>
        <a:solidFill>
          <a:srgbClr val="C6D301"/>
        </a:solidFill>
      </dgm:spPr>
      <dgm: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Positive thinking and valuing effort</a:t>
          </a:r>
        </a:p>
      </dgm:t>
    </dgm:pt>
    <dgm:pt modelId="{88E99241-E9E6-41EF-8116-E8962F295AE4}" type="parTrans" cxnId="{B6BDF54E-3381-4AFB-A628-A3356632D73E}">
      <dgm:prSet/>
      <dgm:spPr/>
      <dgm:t>
        <a:bodyPr/>
        <a:lstStyle/>
        <a:p>
          <a:endParaRPr lang="en-US"/>
        </a:p>
      </dgm:t>
    </dgm:pt>
    <dgm:pt modelId="{B9612AA0-A50F-4C80-82B6-956C3964D418}" type="sibTrans" cxnId="{B6BDF54E-3381-4AFB-A628-A3356632D73E}">
      <dgm:prSet/>
      <dgm:spPr/>
      <dgm:t>
        <a:bodyPr/>
        <a:lstStyle/>
        <a:p>
          <a:endParaRPr lang="en-US"/>
        </a:p>
      </dgm:t>
    </dgm:pt>
    <dgm:pt modelId="{798EF085-5294-4780-B18D-029C24819964}">
      <dgm:prSet phldrT="[Text]" custT="1"/>
      <dgm:spPr>
        <a:solidFill>
          <a:srgbClr val="C6D301"/>
        </a:solidFill>
      </dgm:spPr>
      <dgm: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Having dreams and aspirations</a:t>
          </a:r>
        </a:p>
      </dgm:t>
    </dgm:pt>
    <dgm:pt modelId="{15C52279-0B86-458F-95A6-05F401EE40D0}" type="parTrans" cxnId="{5EFCC7FF-C10C-4B71-ABDF-A1BDEFDE93ED}">
      <dgm:prSet/>
      <dgm:spPr/>
      <dgm:t>
        <a:bodyPr/>
        <a:lstStyle/>
        <a:p>
          <a:endParaRPr lang="en-US"/>
        </a:p>
      </dgm:t>
    </dgm:pt>
    <dgm:pt modelId="{8DB813FC-04E4-4127-B933-01427B3A7C5D}" type="sibTrans" cxnId="{5EFCC7FF-C10C-4B71-ABDF-A1BDEFDE93ED}">
      <dgm:prSet/>
      <dgm:spPr/>
      <dgm:t>
        <a:bodyPr/>
        <a:lstStyle/>
        <a:p>
          <a:endParaRPr lang="en-US"/>
        </a:p>
      </dgm:t>
    </dgm:pt>
    <dgm:pt modelId="{A4287C44-DEE1-44CE-A3B7-304C71442B57}">
      <dgm:prSet phldrT="[Text]" custT="1"/>
      <dgm:spPr>
        <a:solidFill>
          <a:srgbClr val="78C8D0"/>
        </a:solidFill>
      </dgm:spPr>
      <dgm: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Rebuilding positive sense of identity</a:t>
          </a:r>
        </a:p>
      </dgm:t>
    </dgm:pt>
    <dgm:pt modelId="{544F245C-5A02-4320-8092-7AB184627609}" type="sibTrans" cxnId="{14DA3798-3BFC-45AA-A4FE-13A46A156156}">
      <dgm:prSet/>
      <dgm:spPr/>
      <dgm:t>
        <a:bodyPr/>
        <a:lstStyle/>
        <a:p>
          <a:endParaRPr lang="en-US"/>
        </a:p>
      </dgm:t>
    </dgm:pt>
    <dgm:pt modelId="{39E7A28D-CD40-4946-A877-AEBB0469AE56}" type="parTrans" cxnId="{14DA3798-3BFC-45AA-A4FE-13A46A156156}">
      <dgm:prSet/>
      <dgm:spPr/>
      <dgm:t>
        <a:bodyPr/>
        <a:lstStyle/>
        <a:p>
          <a:endParaRPr lang="en-US"/>
        </a:p>
      </dgm:t>
    </dgm:pt>
    <dgm:pt modelId="{520DFF53-C837-4FBF-B7E5-F79E546C5E88}">
      <dgm:prSet phldrT="[Text]" custT="1"/>
      <dgm:spPr>
        <a:solidFill>
          <a:srgbClr val="78C8D0"/>
        </a:solidFill>
      </dgm:spPr>
      <dgm: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Overcoming stigma</a:t>
          </a:r>
        </a:p>
      </dgm:t>
    </dgm:pt>
    <dgm:pt modelId="{839C9F5D-E7F4-49CD-B751-2B2FBDE57884}" type="parTrans" cxnId="{EA69167E-33B1-4EA7-8298-99C1CB195300}">
      <dgm:prSet/>
      <dgm:spPr/>
      <dgm:t>
        <a:bodyPr/>
        <a:lstStyle/>
        <a:p>
          <a:endParaRPr lang="en-US"/>
        </a:p>
      </dgm:t>
    </dgm:pt>
    <dgm:pt modelId="{C7E7919D-A919-4C60-84AE-F7A054EE7624}" type="sibTrans" cxnId="{EA69167E-33B1-4EA7-8298-99C1CB195300}">
      <dgm:prSet/>
      <dgm:spPr/>
      <dgm:t>
        <a:bodyPr/>
        <a:lstStyle/>
        <a:p>
          <a:endParaRPr lang="en-US"/>
        </a:p>
      </dgm:t>
    </dgm:pt>
    <dgm:pt modelId="{D0161175-D5FF-4482-8790-E41D4DFFC732}">
      <dgm:prSet custT="1"/>
      <dgm:spPr>
        <a:solidFill>
          <a:schemeClr val="bg1">
            <a:lumMod val="65000"/>
          </a:schemeClr>
        </a:solidFill>
      </dgm:spPr>
      <dgm:t>
        <a:bodyPr/>
        <a:lstStyle/>
        <a:p>
          <a:pPr algn="l"/>
          <a:r>
            <a:rPr lang="en-US" sz="1600" b="1" dirty="0">
              <a:latin typeface="Open Sans" panose="020B0606030504020204" pitchFamily="34" charset="0"/>
              <a:ea typeface="Open Sans" panose="020B0606030504020204" pitchFamily="34" charset="0"/>
              <a:cs typeface="Open Sans" panose="020B0606030504020204" pitchFamily="34" charset="0"/>
            </a:rPr>
            <a:t>Empowerment</a:t>
          </a:r>
        </a:p>
      </dgm:t>
    </dgm:pt>
    <dgm:pt modelId="{BFCD967B-9FF3-414D-A19D-8B25D7C2C695}" type="parTrans" cxnId="{628729FB-9850-4F38-B107-A42110330A9B}">
      <dgm:prSet/>
      <dgm:spPr/>
      <dgm:t>
        <a:bodyPr/>
        <a:lstStyle/>
        <a:p>
          <a:endParaRPr lang="en-US"/>
        </a:p>
      </dgm:t>
    </dgm:pt>
    <dgm:pt modelId="{80E2E64C-25E9-49A0-9DF1-C3C566CB229E}" type="sibTrans" cxnId="{628729FB-9850-4F38-B107-A42110330A9B}">
      <dgm:prSet/>
      <dgm:spPr/>
      <dgm:t>
        <a:bodyPr/>
        <a:lstStyle/>
        <a:p>
          <a:endParaRPr lang="en-US"/>
        </a:p>
      </dgm:t>
    </dgm:pt>
    <dgm:pt modelId="{2057D76E-DEF5-4A1E-A303-64A11B2FD999}">
      <dgm:prSet custT="1"/>
      <dgm:spPr>
        <a:solidFill>
          <a:srgbClr val="EE6771"/>
        </a:solidFill>
      </dgm:spPr>
      <dgm: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Meaning in mental health experience</a:t>
          </a:r>
        </a:p>
      </dgm:t>
    </dgm:pt>
    <dgm:pt modelId="{971E0096-4AF2-461B-A7FA-5799C9009560}" type="parTrans" cxnId="{F9C132F0-C780-49F6-BB30-964A653C359F}">
      <dgm:prSet/>
      <dgm:spPr/>
      <dgm:t>
        <a:bodyPr/>
        <a:lstStyle/>
        <a:p>
          <a:endParaRPr lang="en-US"/>
        </a:p>
      </dgm:t>
    </dgm:pt>
    <dgm:pt modelId="{DBB5F1F3-3592-4B27-BEA6-E44273D3BE2F}" type="sibTrans" cxnId="{F9C132F0-C780-49F6-BB30-964A653C359F}">
      <dgm:prSet/>
      <dgm:spPr/>
      <dgm:t>
        <a:bodyPr/>
        <a:lstStyle/>
        <a:p>
          <a:endParaRPr lang="en-US"/>
        </a:p>
      </dgm:t>
    </dgm:pt>
    <dgm:pt modelId="{D388D769-D821-4F12-848F-45E8059AE3C2}">
      <dgm:prSet custT="1"/>
      <dgm:spPr>
        <a:solidFill>
          <a:srgbClr val="EE6771"/>
        </a:solidFill>
      </dgm:spPr>
      <dgm:t>
        <a:bodyPr/>
        <a:lstStyle/>
        <a:p>
          <a:endParaRPr lang="en-US" sz="1200" dirty="0">
            <a:latin typeface="Open Sans" panose="020B0606030504020204" pitchFamily="34" charset="0"/>
            <a:ea typeface="Open Sans" panose="020B0606030504020204" pitchFamily="34" charset="0"/>
            <a:cs typeface="Open Sans" panose="020B0606030504020204" pitchFamily="34" charset="0"/>
          </a:endParaRPr>
        </a:p>
      </dgm:t>
    </dgm:pt>
    <dgm:pt modelId="{828BA497-5507-4C72-9DE3-158B0F50F2E5}" type="parTrans" cxnId="{FD06D817-0840-43A5-A99B-1BC6E82B83B4}">
      <dgm:prSet/>
      <dgm:spPr/>
      <dgm:t>
        <a:bodyPr/>
        <a:lstStyle/>
        <a:p>
          <a:endParaRPr lang="en-US"/>
        </a:p>
      </dgm:t>
    </dgm:pt>
    <dgm:pt modelId="{4D2DEC74-B0B0-49A8-BC55-9A72237C5957}" type="sibTrans" cxnId="{FD06D817-0840-43A5-A99B-1BC6E82B83B4}">
      <dgm:prSet/>
      <dgm:spPr/>
      <dgm:t>
        <a:bodyPr/>
        <a:lstStyle/>
        <a:p>
          <a:endParaRPr lang="en-US"/>
        </a:p>
      </dgm:t>
    </dgm:pt>
    <dgm:pt modelId="{13CCEEB0-EA01-4CA7-8CAB-4D4375838DFA}">
      <dgm:prSet custT="1"/>
      <dgm:spPr>
        <a:solidFill>
          <a:srgbClr val="EE6771"/>
        </a:solidFill>
      </dgm:spPr>
      <dgm:t>
        <a:bodyPr/>
        <a:lstStyle/>
        <a:p>
          <a:endParaRPr lang="en-US" sz="1200" dirty="0">
            <a:latin typeface="Open Sans" panose="020B0606030504020204" pitchFamily="34" charset="0"/>
            <a:ea typeface="Open Sans" panose="020B0606030504020204" pitchFamily="34" charset="0"/>
            <a:cs typeface="Open Sans" panose="020B0606030504020204" pitchFamily="34" charset="0"/>
          </a:endParaRPr>
        </a:p>
      </dgm:t>
    </dgm:pt>
    <dgm:pt modelId="{7F5CD010-6D5A-4267-A70A-D94B47E67762}" type="parTrans" cxnId="{3EEA5A85-FBD3-47CE-9FD8-C1F14E23E557}">
      <dgm:prSet/>
      <dgm:spPr/>
      <dgm:t>
        <a:bodyPr/>
        <a:lstStyle/>
        <a:p>
          <a:endParaRPr lang="en-US"/>
        </a:p>
      </dgm:t>
    </dgm:pt>
    <dgm:pt modelId="{6E6F9F86-BF25-4886-BAA2-D887E79AFB29}" type="sibTrans" cxnId="{3EEA5A85-FBD3-47CE-9FD8-C1F14E23E557}">
      <dgm:prSet/>
      <dgm:spPr/>
      <dgm:t>
        <a:bodyPr/>
        <a:lstStyle/>
        <a:p>
          <a:endParaRPr lang="en-US"/>
        </a:p>
      </dgm:t>
    </dgm:pt>
    <dgm:pt modelId="{2F08B5E9-CACD-4689-BF3B-EBEE2FB91806}">
      <dgm:prSet custT="1"/>
      <dgm:spPr>
        <a:solidFill>
          <a:srgbClr val="EE6771"/>
        </a:solidFill>
      </dgm:spPr>
      <dgm: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Meaningful life and social roles</a:t>
          </a:r>
        </a:p>
      </dgm:t>
    </dgm:pt>
    <dgm:pt modelId="{DE93F43F-1E83-4B9B-939B-ACB634136A8C}" type="parTrans" cxnId="{B09F8238-B21C-47C3-ACB2-FD0EE4EE1B09}">
      <dgm:prSet/>
      <dgm:spPr/>
      <dgm:t>
        <a:bodyPr/>
        <a:lstStyle/>
        <a:p>
          <a:endParaRPr lang="en-US"/>
        </a:p>
      </dgm:t>
    </dgm:pt>
    <dgm:pt modelId="{B833670D-08B6-412D-9F12-1106E24C5261}" type="sibTrans" cxnId="{B09F8238-B21C-47C3-ACB2-FD0EE4EE1B09}">
      <dgm:prSet/>
      <dgm:spPr/>
      <dgm:t>
        <a:bodyPr/>
        <a:lstStyle/>
        <a:p>
          <a:endParaRPr lang="en-US"/>
        </a:p>
      </dgm:t>
    </dgm:pt>
    <dgm:pt modelId="{43FB3D5C-3A4A-4010-BA2D-97AB40734C54}">
      <dgm:prSet custT="1"/>
      <dgm:spPr>
        <a:solidFill>
          <a:srgbClr val="EE6771"/>
        </a:solidFill>
      </dgm:spPr>
      <dgm: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Meaningful life and social goals</a:t>
          </a:r>
        </a:p>
      </dgm:t>
    </dgm:pt>
    <dgm:pt modelId="{24EC7A05-24B5-4B68-9408-34896643C693}" type="parTrans" cxnId="{6C9CEF8D-29A1-480A-A26A-6EF9EF79F52F}">
      <dgm:prSet/>
      <dgm:spPr/>
      <dgm:t>
        <a:bodyPr/>
        <a:lstStyle/>
        <a:p>
          <a:endParaRPr lang="en-US"/>
        </a:p>
      </dgm:t>
    </dgm:pt>
    <dgm:pt modelId="{A833F147-B6CF-467B-821B-0EFA300B3BE4}" type="sibTrans" cxnId="{6C9CEF8D-29A1-480A-A26A-6EF9EF79F52F}">
      <dgm:prSet/>
      <dgm:spPr/>
      <dgm:t>
        <a:bodyPr/>
        <a:lstStyle/>
        <a:p>
          <a:endParaRPr lang="en-US"/>
        </a:p>
      </dgm:t>
    </dgm:pt>
    <dgm:pt modelId="{B0072093-BDF5-40AA-BB5C-E964EC7A0ADD}">
      <dgm:prSet custT="1"/>
      <dgm:spPr>
        <a:solidFill>
          <a:schemeClr val="bg1">
            <a:lumMod val="65000"/>
          </a:schemeClr>
        </a:solidFill>
      </dgm:spPr>
      <dgm: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Personal responsibility</a:t>
          </a:r>
        </a:p>
      </dgm:t>
    </dgm:pt>
    <dgm:pt modelId="{624A45DA-B951-4CF2-98B9-744634916D13}" type="parTrans" cxnId="{EC3C59DA-43F1-41F7-8616-EA951B9DE6BE}">
      <dgm:prSet/>
      <dgm:spPr/>
      <dgm:t>
        <a:bodyPr/>
        <a:lstStyle/>
        <a:p>
          <a:endParaRPr lang="en-US"/>
        </a:p>
      </dgm:t>
    </dgm:pt>
    <dgm:pt modelId="{4E9333BA-9248-4275-8252-58109CE9ED64}" type="sibTrans" cxnId="{EC3C59DA-43F1-41F7-8616-EA951B9DE6BE}">
      <dgm:prSet/>
      <dgm:spPr/>
      <dgm:t>
        <a:bodyPr/>
        <a:lstStyle/>
        <a:p>
          <a:endParaRPr lang="en-US"/>
        </a:p>
      </dgm:t>
    </dgm:pt>
    <dgm:pt modelId="{CEE79BD1-9A9D-4769-AAB3-DE78EF373F0A}">
      <dgm:prSet custT="1"/>
      <dgm:spPr>
        <a:solidFill>
          <a:schemeClr val="bg1">
            <a:lumMod val="65000"/>
          </a:schemeClr>
        </a:solidFill>
      </dgm:spPr>
      <dgm: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Control over life</a:t>
          </a:r>
        </a:p>
      </dgm:t>
    </dgm:pt>
    <dgm:pt modelId="{CE0D4EAA-F17C-4B55-AFEF-DD2780270A07}" type="parTrans" cxnId="{80786ADD-380B-418A-BECC-E72ACC1ACD81}">
      <dgm:prSet/>
      <dgm:spPr/>
      <dgm:t>
        <a:bodyPr/>
        <a:lstStyle/>
        <a:p>
          <a:endParaRPr lang="en-US"/>
        </a:p>
      </dgm:t>
    </dgm:pt>
    <dgm:pt modelId="{09CDADED-CDF3-42EC-A3CB-BF593564854E}" type="sibTrans" cxnId="{80786ADD-380B-418A-BECC-E72ACC1ACD81}">
      <dgm:prSet/>
      <dgm:spPr/>
      <dgm:t>
        <a:bodyPr/>
        <a:lstStyle/>
        <a:p>
          <a:endParaRPr lang="en-US"/>
        </a:p>
      </dgm:t>
    </dgm:pt>
    <dgm:pt modelId="{F94ED599-B386-4F51-9491-6E5FE4EDF4CA}">
      <dgm:prSet custT="1"/>
      <dgm:spPr>
        <a:solidFill>
          <a:schemeClr val="bg1">
            <a:lumMod val="65000"/>
          </a:schemeClr>
        </a:solidFill>
      </dgm:spPr>
      <dgm: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Focusing upon strengths</a:t>
          </a:r>
        </a:p>
      </dgm:t>
    </dgm:pt>
    <dgm:pt modelId="{37F60901-3768-4B19-B04A-06E64AB79439}" type="parTrans" cxnId="{6BCBB717-1CDF-4F49-BDEB-FEA47CDC3DD1}">
      <dgm:prSet/>
      <dgm:spPr/>
      <dgm:t>
        <a:bodyPr/>
        <a:lstStyle/>
        <a:p>
          <a:endParaRPr lang="en-US"/>
        </a:p>
      </dgm:t>
    </dgm:pt>
    <dgm:pt modelId="{B7D43A9B-1C3C-466A-96A6-A00577721C81}" type="sibTrans" cxnId="{6BCBB717-1CDF-4F49-BDEB-FEA47CDC3DD1}">
      <dgm:prSet/>
      <dgm:spPr/>
      <dgm:t>
        <a:bodyPr/>
        <a:lstStyle/>
        <a:p>
          <a:endParaRPr lang="en-US"/>
        </a:p>
      </dgm:t>
    </dgm:pt>
    <dgm:pt modelId="{DA8AEA99-6029-4238-B326-418A95461708}" type="pres">
      <dgm:prSet presAssocID="{B4CA46BC-B850-44B7-8CE2-EAE668DC7218}" presName="Name0" presStyleCnt="0">
        <dgm:presLayoutVars>
          <dgm:dir/>
          <dgm:resizeHandles val="exact"/>
        </dgm:presLayoutVars>
      </dgm:prSet>
      <dgm:spPr/>
    </dgm:pt>
    <dgm:pt modelId="{8D6B3661-232C-448B-A811-AE0F2EFFAA31}" type="pres">
      <dgm:prSet presAssocID="{6A35A2CF-2356-4CFA-9541-3E8F3FB09F1B}" presName="node" presStyleLbl="node1" presStyleIdx="0" presStyleCnt="5">
        <dgm:presLayoutVars>
          <dgm:bulletEnabled val="1"/>
        </dgm:presLayoutVars>
      </dgm:prSet>
      <dgm:spPr/>
    </dgm:pt>
    <dgm:pt modelId="{9471A99C-D7F9-4152-A955-757A1D51936F}" type="pres">
      <dgm:prSet presAssocID="{2EEDB6C4-2F72-4B81-BDE3-FA8EDC13041F}" presName="sibTrans" presStyleCnt="0"/>
      <dgm:spPr/>
    </dgm:pt>
    <dgm:pt modelId="{D469B49C-2E55-463D-BCF0-0C91DE5FD768}" type="pres">
      <dgm:prSet presAssocID="{9E88D0BC-A30D-4B0D-B9E9-F6147E3AB952}" presName="node" presStyleLbl="node1" presStyleIdx="1" presStyleCnt="5">
        <dgm:presLayoutVars>
          <dgm:bulletEnabled val="1"/>
        </dgm:presLayoutVars>
      </dgm:prSet>
      <dgm:spPr/>
    </dgm:pt>
    <dgm:pt modelId="{B71DB362-03EA-4F6D-A75A-F9B608740FAE}" type="pres">
      <dgm:prSet presAssocID="{88DDFFF9-5DAE-482B-AA9B-30E05562E0F9}" presName="sibTrans" presStyleCnt="0"/>
      <dgm:spPr/>
    </dgm:pt>
    <dgm:pt modelId="{533F81CD-E3D7-4223-8C40-FAFF5BFEAC68}" type="pres">
      <dgm:prSet presAssocID="{130BA65B-0CC0-4D3D-9D34-F8D3BFF0F7CE}" presName="node" presStyleLbl="node1" presStyleIdx="2" presStyleCnt="5">
        <dgm:presLayoutVars>
          <dgm:bulletEnabled val="1"/>
        </dgm:presLayoutVars>
      </dgm:prSet>
      <dgm:spPr/>
    </dgm:pt>
    <dgm:pt modelId="{CD19D48C-58C2-4144-9F0D-24C6AD38484F}" type="pres">
      <dgm:prSet presAssocID="{17309FD3-00B9-468F-9510-C8E3458A6C0A}" presName="sibTrans" presStyleCnt="0"/>
      <dgm:spPr/>
    </dgm:pt>
    <dgm:pt modelId="{154DAD91-EA8C-4E28-BA33-70977456820B}" type="pres">
      <dgm:prSet presAssocID="{D55AADDF-51FC-48C3-8CCC-4DFACEAE77FE}" presName="node" presStyleLbl="node1" presStyleIdx="3" presStyleCnt="5">
        <dgm:presLayoutVars>
          <dgm:bulletEnabled val="1"/>
        </dgm:presLayoutVars>
      </dgm:prSet>
      <dgm:spPr/>
    </dgm:pt>
    <dgm:pt modelId="{8A0A975E-8F91-4978-BB04-2B01C126927E}" type="pres">
      <dgm:prSet presAssocID="{6A2AD917-5104-4E30-A239-D297A39205AA}" presName="sibTrans" presStyleCnt="0"/>
      <dgm:spPr/>
    </dgm:pt>
    <dgm:pt modelId="{73DD961A-F100-4EBA-9E60-C8E745EED372}" type="pres">
      <dgm:prSet presAssocID="{D0161175-D5FF-4482-8790-E41D4DFFC732}" presName="node" presStyleLbl="node1" presStyleIdx="4" presStyleCnt="5" custLinFactNeighborX="3801" custLinFactNeighborY="1250">
        <dgm:presLayoutVars>
          <dgm:bulletEnabled val="1"/>
        </dgm:presLayoutVars>
      </dgm:prSet>
      <dgm:spPr/>
    </dgm:pt>
  </dgm:ptLst>
  <dgm:cxnLst>
    <dgm:cxn modelId="{EDF5CF04-31A6-45FB-B52B-81D7DD589F18}" type="presOf" srcId="{B0072093-BDF5-40AA-BB5C-E964EC7A0ADD}" destId="{73DD961A-F100-4EBA-9E60-C8E745EED372}" srcOrd="0" destOrd="1" presId="urn:microsoft.com/office/officeart/2005/8/layout/hList6"/>
    <dgm:cxn modelId="{349FBD05-B376-43BC-BEBD-BD9168AC1C14}" type="presOf" srcId="{66447993-4691-471C-9A35-3B0F6A830BA1}" destId="{D469B49C-2E55-463D-BCF0-0C91DE5FD768}" srcOrd="0" destOrd="4" presId="urn:microsoft.com/office/officeart/2005/8/layout/hList6"/>
    <dgm:cxn modelId="{E6B98006-76D1-4C15-975C-1D6AC056918B}" srcId="{6A35A2CF-2356-4CFA-9541-3E8F3FB09F1B}" destId="{11CEA29E-6616-4911-A551-29AD9A63B9F8}" srcOrd="0" destOrd="0" parTransId="{E7DEDAA2-6717-4F87-8269-33424074EEFA}" sibTransId="{5121FA9B-0E2D-4EA2-A7BD-E1F5F34B74ED}"/>
    <dgm:cxn modelId="{FE8FB210-3605-44C3-99C0-BB85D2BDC7DB}" srcId="{9E88D0BC-A30D-4B0D-B9E9-F6147E3AB952}" destId="{95536C57-1A65-41D2-83DC-8DA478618D16}" srcOrd="1" destOrd="0" parTransId="{F23CA386-2C6C-4052-87AC-DCF3B3E0DC9B}" sibTransId="{31B4359B-7460-4176-AACA-E00A6406D35D}"/>
    <dgm:cxn modelId="{341AA212-517C-4A35-8E51-D60084D121E2}" type="presOf" srcId="{2F08B5E9-CACD-4689-BF3B-EBEE2FB91806}" destId="{154DAD91-EA8C-4E28-BA33-70977456820B}" srcOrd="0" destOrd="2" presId="urn:microsoft.com/office/officeart/2005/8/layout/hList6"/>
    <dgm:cxn modelId="{6BCBB717-1CDF-4F49-BDEB-FEA47CDC3DD1}" srcId="{D0161175-D5FF-4482-8790-E41D4DFFC732}" destId="{F94ED599-B386-4F51-9491-6E5FE4EDF4CA}" srcOrd="2" destOrd="0" parTransId="{37F60901-3768-4B19-B04A-06E64AB79439}" sibTransId="{B7D43A9B-1C3C-466A-96A6-A00577721C81}"/>
    <dgm:cxn modelId="{FD06D817-0840-43A5-A99B-1BC6E82B83B4}" srcId="{D55AADDF-51FC-48C3-8CCC-4DFACEAE77FE}" destId="{D388D769-D821-4F12-848F-45E8059AE3C2}" srcOrd="3" destOrd="0" parTransId="{828BA497-5507-4C72-9DE3-158B0F50F2E5}" sibTransId="{4D2DEC74-B0B0-49A8-BC55-9A72237C5957}"/>
    <dgm:cxn modelId="{3AB6E71B-1EC6-4905-A16A-760E2BC4D5E3}" type="presOf" srcId="{AF1FAA72-4BBF-4A99-8A1C-BAB14D3B11A2}" destId="{8D6B3661-232C-448B-A811-AE0F2EFFAA31}" srcOrd="0" destOrd="2" presId="urn:microsoft.com/office/officeart/2005/8/layout/hList6"/>
    <dgm:cxn modelId="{6B717E2E-5352-4DE0-9990-6A28B723B000}" type="presOf" srcId="{D0161175-D5FF-4482-8790-E41D4DFFC732}" destId="{73DD961A-F100-4EBA-9E60-C8E745EED372}" srcOrd="0" destOrd="0" presId="urn:microsoft.com/office/officeart/2005/8/layout/hList6"/>
    <dgm:cxn modelId="{C8735233-811D-490C-8DAC-EA523CC50D7E}" srcId="{B4CA46BC-B850-44B7-8CE2-EAE668DC7218}" destId="{130BA65B-0CC0-4D3D-9D34-F8D3BFF0F7CE}" srcOrd="2" destOrd="0" parTransId="{658D0FB4-8C58-4F8F-B947-40EC1A793BEB}" sibTransId="{17309FD3-00B9-468F-9510-C8E3458A6C0A}"/>
    <dgm:cxn modelId="{9918D733-B7CE-40E3-8164-BF9077C20514}" type="presOf" srcId="{D55AADDF-51FC-48C3-8CCC-4DFACEAE77FE}" destId="{154DAD91-EA8C-4E28-BA33-70977456820B}" srcOrd="0" destOrd="0" presId="urn:microsoft.com/office/officeart/2005/8/layout/hList6"/>
    <dgm:cxn modelId="{9D605C34-5F32-4E9F-AA35-5F051809D2DD}" type="presOf" srcId="{356E0CAC-79FC-46E8-9A8E-C95BCEA65103}" destId="{D469B49C-2E55-463D-BCF0-0C91DE5FD768}" srcOrd="0" destOrd="1" presId="urn:microsoft.com/office/officeart/2005/8/layout/hList6"/>
    <dgm:cxn modelId="{72E44C34-C5F7-4933-B67A-CE831E175571}" type="presOf" srcId="{6AFAA742-8C3E-46A9-9D3C-8CBD3857EDA1}" destId="{D469B49C-2E55-463D-BCF0-0C91DE5FD768}" srcOrd="0" destOrd="3" presId="urn:microsoft.com/office/officeart/2005/8/layout/hList6"/>
    <dgm:cxn modelId="{B09F8238-B21C-47C3-ACB2-FD0EE4EE1B09}" srcId="{D55AADDF-51FC-48C3-8CCC-4DFACEAE77FE}" destId="{2F08B5E9-CACD-4689-BF3B-EBEE2FB91806}" srcOrd="1" destOrd="0" parTransId="{DE93F43F-1E83-4B9B-939B-ACB634136A8C}" sibTransId="{B833670D-08B6-412D-9F12-1106E24C5261}"/>
    <dgm:cxn modelId="{A526E93E-7A19-4390-A3B9-018FE2803F60}" type="presOf" srcId="{D388D769-D821-4F12-848F-45E8059AE3C2}" destId="{154DAD91-EA8C-4E28-BA33-70977456820B}" srcOrd="0" destOrd="4" presId="urn:microsoft.com/office/officeart/2005/8/layout/hList6"/>
    <dgm:cxn modelId="{52855A5E-DDFF-42E0-A3F1-3D3C64F2D7DB}" type="presOf" srcId="{798EF085-5294-4780-B18D-029C24819964}" destId="{D469B49C-2E55-463D-BCF0-0C91DE5FD768}" srcOrd="0" destOrd="5" presId="urn:microsoft.com/office/officeart/2005/8/layout/hList6"/>
    <dgm:cxn modelId="{15D7725F-AD20-4091-B5DE-09513D85A92C}" srcId="{B4CA46BC-B850-44B7-8CE2-EAE668DC7218}" destId="{6A35A2CF-2356-4CFA-9541-3E8F3FB09F1B}" srcOrd="0" destOrd="0" parTransId="{925A0141-5042-4A11-BA30-E598767ED72D}" sibTransId="{2EEDB6C4-2F72-4B81-BDE3-FA8EDC13041F}"/>
    <dgm:cxn modelId="{C1376362-1027-45CC-8A5A-610AC93E9C20}" type="presOf" srcId="{57AF3E06-2548-44D4-B7AA-62DD84415403}" destId="{8D6B3661-232C-448B-A811-AE0F2EFFAA31}" srcOrd="0" destOrd="4" presId="urn:microsoft.com/office/officeart/2005/8/layout/hList6"/>
    <dgm:cxn modelId="{EB153D66-0110-4020-AD47-E97901F27211}" type="presOf" srcId="{2057D76E-DEF5-4A1E-A303-64A11B2FD999}" destId="{154DAD91-EA8C-4E28-BA33-70977456820B}" srcOrd="0" destOrd="1" presId="urn:microsoft.com/office/officeart/2005/8/layout/hList6"/>
    <dgm:cxn modelId="{87C99448-070C-4FCE-B611-4BC5B2C1B5F9}" type="presOf" srcId="{43FB3D5C-3A4A-4010-BA2D-97AB40734C54}" destId="{154DAD91-EA8C-4E28-BA33-70977456820B}" srcOrd="0" destOrd="3" presId="urn:microsoft.com/office/officeart/2005/8/layout/hList6"/>
    <dgm:cxn modelId="{F531716D-B376-48FF-AB7C-446CFA9D824E}" type="presOf" srcId="{B4CA46BC-B850-44B7-8CE2-EAE668DC7218}" destId="{DA8AEA99-6029-4238-B326-418A95461708}" srcOrd="0" destOrd="0" presId="urn:microsoft.com/office/officeart/2005/8/layout/hList6"/>
    <dgm:cxn modelId="{B6BDF54E-3381-4AFB-A628-A3356632D73E}" srcId="{9E88D0BC-A30D-4B0D-B9E9-F6147E3AB952}" destId="{66447993-4691-471C-9A35-3B0F6A830BA1}" srcOrd="3" destOrd="0" parTransId="{88E99241-E9E6-41EF-8116-E8962F295AE4}" sibTransId="{B9612AA0-A50F-4C80-82B6-956C3964D418}"/>
    <dgm:cxn modelId="{9F73DA70-885B-45D6-BA9D-CF0C92938233}" type="presOf" srcId="{6A35A2CF-2356-4CFA-9541-3E8F3FB09F1B}" destId="{8D6B3661-232C-448B-A811-AE0F2EFFAA31}" srcOrd="0" destOrd="0" presId="urn:microsoft.com/office/officeart/2005/8/layout/hList6"/>
    <dgm:cxn modelId="{610AC358-1A00-4768-967D-BF4AAB8C6ED5}" srcId="{6A35A2CF-2356-4CFA-9541-3E8F3FB09F1B}" destId="{57AF3E06-2548-44D4-B7AA-62DD84415403}" srcOrd="3" destOrd="0" parTransId="{EB31EAE5-96C4-4A41-92FC-1408E9AFC010}" sibTransId="{4646487D-1748-4005-8C43-D4F6CDD12730}"/>
    <dgm:cxn modelId="{EA69167E-33B1-4EA7-8298-99C1CB195300}" srcId="{130BA65B-0CC0-4D3D-9D34-F8D3BFF0F7CE}" destId="{520DFF53-C837-4FBF-B7E5-F79E546C5E88}" srcOrd="1" destOrd="0" parTransId="{839C9F5D-E7F4-49CD-B751-2B2FBDE57884}" sibTransId="{C7E7919D-A919-4C60-84AE-F7A054EE7624}"/>
    <dgm:cxn modelId="{BBBE3081-58D5-4FEE-98D8-2B99CBF5CD59}" type="presOf" srcId="{F5DA4A05-4251-4D56-9A40-2B07EE1F0525}" destId="{8D6B3661-232C-448B-A811-AE0F2EFFAA31}" srcOrd="0" destOrd="3" presId="urn:microsoft.com/office/officeart/2005/8/layout/hList6"/>
    <dgm:cxn modelId="{3E3AE483-C81E-4F13-9F97-3044117289E3}" srcId="{B4CA46BC-B850-44B7-8CE2-EAE668DC7218}" destId="{D55AADDF-51FC-48C3-8CCC-4DFACEAE77FE}" srcOrd="3" destOrd="0" parTransId="{C303D508-B8AC-401C-A227-B31C21CA7EE7}" sibTransId="{6A2AD917-5104-4E30-A239-D297A39205AA}"/>
    <dgm:cxn modelId="{3EEA5A85-FBD3-47CE-9FD8-C1F14E23E557}" srcId="{D55AADDF-51FC-48C3-8CCC-4DFACEAE77FE}" destId="{13CCEEB0-EA01-4CA7-8CAB-4D4375838DFA}" srcOrd="4" destOrd="0" parTransId="{7F5CD010-6D5A-4267-A70A-D94B47E67762}" sibTransId="{6E6F9F86-BF25-4886-BAA2-D887E79AFB29}"/>
    <dgm:cxn modelId="{7E3C0E8A-B3AD-44DF-8B91-BEAC78EC3201}" type="presOf" srcId="{F94ED599-B386-4F51-9491-6E5FE4EDF4CA}" destId="{73DD961A-F100-4EBA-9E60-C8E745EED372}" srcOrd="0" destOrd="3" presId="urn:microsoft.com/office/officeart/2005/8/layout/hList6"/>
    <dgm:cxn modelId="{6C9CEF8D-29A1-480A-A26A-6EF9EF79F52F}" srcId="{D55AADDF-51FC-48C3-8CCC-4DFACEAE77FE}" destId="{43FB3D5C-3A4A-4010-BA2D-97AB40734C54}" srcOrd="2" destOrd="0" parTransId="{24EC7A05-24B5-4B68-9408-34896643C693}" sibTransId="{A833F147-B6CF-467B-821B-0EFA300B3BE4}"/>
    <dgm:cxn modelId="{54AA778F-5F73-4C8E-B471-8D7E9E33937E}" srcId="{9E88D0BC-A30D-4B0D-B9E9-F6147E3AB952}" destId="{6AFAA742-8C3E-46A9-9D3C-8CBD3857EDA1}" srcOrd="2" destOrd="0" parTransId="{99100DD7-284D-4741-B0E4-92364C8E203B}" sibTransId="{0C57DA36-69BF-4D63-9250-86D3F10AB4F4}"/>
    <dgm:cxn modelId="{14DA3798-3BFC-45AA-A4FE-13A46A156156}" srcId="{130BA65B-0CC0-4D3D-9D34-F8D3BFF0F7CE}" destId="{A4287C44-DEE1-44CE-A3B7-304C71442B57}" srcOrd="0" destOrd="0" parTransId="{39E7A28D-CD40-4946-A877-AEBB0469AE56}" sibTransId="{544F245C-5A02-4320-8092-7AB184627609}"/>
    <dgm:cxn modelId="{A1449F9D-7634-48AF-838A-FC33EA6AE6DB}" srcId="{9E88D0BC-A30D-4B0D-B9E9-F6147E3AB952}" destId="{356E0CAC-79FC-46E8-9A8E-C95BCEA65103}" srcOrd="0" destOrd="0" parTransId="{18AC5A70-4085-493D-A6BA-93FDE572C9A2}" sibTransId="{F2135AA5-CB7A-4717-9A44-F8922E63DEFB}"/>
    <dgm:cxn modelId="{E725BFA1-0C57-4FD6-8E66-25DCF112ABC5}" type="presOf" srcId="{CEE79BD1-9A9D-4769-AAB3-DE78EF373F0A}" destId="{73DD961A-F100-4EBA-9E60-C8E745EED372}" srcOrd="0" destOrd="2" presId="urn:microsoft.com/office/officeart/2005/8/layout/hList6"/>
    <dgm:cxn modelId="{28E8C9B9-0F87-4423-8FA4-E95B34109EDA}" srcId="{B4CA46BC-B850-44B7-8CE2-EAE668DC7218}" destId="{9E88D0BC-A30D-4B0D-B9E9-F6147E3AB952}" srcOrd="1" destOrd="0" parTransId="{73ECA85C-D6F7-46CD-B53C-3C8BE562445A}" sibTransId="{88DDFFF9-5DAE-482B-AA9B-30E05562E0F9}"/>
    <dgm:cxn modelId="{A99CE8C1-E0E1-47C6-AC8C-7B2A5D0DBC52}" type="presOf" srcId="{520DFF53-C837-4FBF-B7E5-F79E546C5E88}" destId="{533F81CD-E3D7-4223-8C40-FAFF5BFEAC68}" srcOrd="0" destOrd="2" presId="urn:microsoft.com/office/officeart/2005/8/layout/hList6"/>
    <dgm:cxn modelId="{934553C7-AEE3-4497-B99B-B8736F1EC596}" type="presOf" srcId="{A4287C44-DEE1-44CE-A3B7-304C71442B57}" destId="{533F81CD-E3D7-4223-8C40-FAFF5BFEAC68}" srcOrd="0" destOrd="1" presId="urn:microsoft.com/office/officeart/2005/8/layout/hList6"/>
    <dgm:cxn modelId="{3FDE81CC-2EBA-4153-8549-A79C140D8359}" type="presOf" srcId="{11CEA29E-6616-4911-A551-29AD9A63B9F8}" destId="{8D6B3661-232C-448B-A811-AE0F2EFFAA31}" srcOrd="0" destOrd="1" presId="urn:microsoft.com/office/officeart/2005/8/layout/hList6"/>
    <dgm:cxn modelId="{75F5EDCF-294B-4E94-A014-CC9AB581F421}" type="presOf" srcId="{130BA65B-0CC0-4D3D-9D34-F8D3BFF0F7CE}" destId="{533F81CD-E3D7-4223-8C40-FAFF5BFEAC68}" srcOrd="0" destOrd="0" presId="urn:microsoft.com/office/officeart/2005/8/layout/hList6"/>
    <dgm:cxn modelId="{69AECBD9-D60B-476F-A665-AD56F6DB4B7A}" type="presOf" srcId="{13CCEEB0-EA01-4CA7-8CAB-4D4375838DFA}" destId="{154DAD91-EA8C-4E28-BA33-70977456820B}" srcOrd="0" destOrd="5" presId="urn:microsoft.com/office/officeart/2005/8/layout/hList6"/>
    <dgm:cxn modelId="{EC3C59DA-43F1-41F7-8616-EA951B9DE6BE}" srcId="{D0161175-D5FF-4482-8790-E41D4DFFC732}" destId="{B0072093-BDF5-40AA-BB5C-E964EC7A0ADD}" srcOrd="0" destOrd="0" parTransId="{624A45DA-B951-4CF2-98B9-744634916D13}" sibTransId="{4E9333BA-9248-4275-8252-58109CE9ED64}"/>
    <dgm:cxn modelId="{E22EE3DA-F36D-4EA8-92D6-E9FE3745CF79}" type="presOf" srcId="{95536C57-1A65-41D2-83DC-8DA478618D16}" destId="{D469B49C-2E55-463D-BCF0-0C91DE5FD768}" srcOrd="0" destOrd="2" presId="urn:microsoft.com/office/officeart/2005/8/layout/hList6"/>
    <dgm:cxn modelId="{80786ADD-380B-418A-BECC-E72ACC1ACD81}" srcId="{D0161175-D5FF-4482-8790-E41D4DFFC732}" destId="{CEE79BD1-9A9D-4769-AAB3-DE78EF373F0A}" srcOrd="1" destOrd="0" parTransId="{CE0D4EAA-F17C-4B55-AFEF-DD2780270A07}" sibTransId="{09CDADED-CDF3-42EC-A3CB-BF593564854E}"/>
    <dgm:cxn modelId="{6AD7DDE2-2D5E-47B3-88B7-DEF7EB6EC172}" srcId="{6A35A2CF-2356-4CFA-9541-3E8F3FB09F1B}" destId="{F5DA4A05-4251-4D56-9A40-2B07EE1F0525}" srcOrd="2" destOrd="0" parTransId="{960AE91D-C21D-4C50-A6DB-52F3ADC4F563}" sibTransId="{1FF062A0-09EC-4734-91D0-52F080390D1B}"/>
    <dgm:cxn modelId="{960A10E7-5068-4ED8-B840-0A3BEC0553D9}" srcId="{6A35A2CF-2356-4CFA-9541-3E8F3FB09F1B}" destId="{AF1FAA72-4BBF-4A99-8A1C-BAB14D3B11A2}" srcOrd="1" destOrd="0" parTransId="{3BACC1AC-651E-4D6B-90DB-E7494EBA7C1D}" sibTransId="{03AD0DCE-BA7E-47CE-9460-3E609DC4AEF5}"/>
    <dgm:cxn modelId="{F9C132F0-C780-49F6-BB30-964A653C359F}" srcId="{D55AADDF-51FC-48C3-8CCC-4DFACEAE77FE}" destId="{2057D76E-DEF5-4A1E-A303-64A11B2FD999}" srcOrd="0" destOrd="0" parTransId="{971E0096-4AF2-461B-A7FA-5799C9009560}" sibTransId="{DBB5F1F3-3592-4B27-BEA6-E44273D3BE2F}"/>
    <dgm:cxn modelId="{1A7F22FA-CB8B-4C97-B961-29C84DBA674E}" type="presOf" srcId="{9E88D0BC-A30D-4B0D-B9E9-F6147E3AB952}" destId="{D469B49C-2E55-463D-BCF0-0C91DE5FD768}" srcOrd="0" destOrd="0" presId="urn:microsoft.com/office/officeart/2005/8/layout/hList6"/>
    <dgm:cxn modelId="{628729FB-9850-4F38-B107-A42110330A9B}" srcId="{B4CA46BC-B850-44B7-8CE2-EAE668DC7218}" destId="{D0161175-D5FF-4482-8790-E41D4DFFC732}" srcOrd="4" destOrd="0" parTransId="{BFCD967B-9FF3-414D-A19D-8B25D7C2C695}" sibTransId="{80E2E64C-25E9-49A0-9DF1-C3C566CB229E}"/>
    <dgm:cxn modelId="{5EFCC7FF-C10C-4B71-ABDF-A1BDEFDE93ED}" srcId="{9E88D0BC-A30D-4B0D-B9E9-F6147E3AB952}" destId="{798EF085-5294-4780-B18D-029C24819964}" srcOrd="4" destOrd="0" parTransId="{15C52279-0B86-458F-95A6-05F401EE40D0}" sibTransId="{8DB813FC-04E4-4127-B933-01427B3A7C5D}"/>
    <dgm:cxn modelId="{42507698-36B4-46EC-9B07-23E87495C7CB}" type="presParOf" srcId="{DA8AEA99-6029-4238-B326-418A95461708}" destId="{8D6B3661-232C-448B-A811-AE0F2EFFAA31}" srcOrd="0" destOrd="0" presId="urn:microsoft.com/office/officeart/2005/8/layout/hList6"/>
    <dgm:cxn modelId="{722675C1-562C-44B6-85FF-CF309CE0BFEC}" type="presParOf" srcId="{DA8AEA99-6029-4238-B326-418A95461708}" destId="{9471A99C-D7F9-4152-A955-757A1D51936F}" srcOrd="1" destOrd="0" presId="urn:microsoft.com/office/officeart/2005/8/layout/hList6"/>
    <dgm:cxn modelId="{D3FDA07F-FC75-4B96-A823-B57AE271B068}" type="presParOf" srcId="{DA8AEA99-6029-4238-B326-418A95461708}" destId="{D469B49C-2E55-463D-BCF0-0C91DE5FD768}" srcOrd="2" destOrd="0" presId="urn:microsoft.com/office/officeart/2005/8/layout/hList6"/>
    <dgm:cxn modelId="{6C512E1D-7E81-4D28-8CBB-B5DFB3556500}" type="presParOf" srcId="{DA8AEA99-6029-4238-B326-418A95461708}" destId="{B71DB362-03EA-4F6D-A75A-F9B608740FAE}" srcOrd="3" destOrd="0" presId="urn:microsoft.com/office/officeart/2005/8/layout/hList6"/>
    <dgm:cxn modelId="{EED18D5B-F85B-4715-97C2-6134CB622CF7}" type="presParOf" srcId="{DA8AEA99-6029-4238-B326-418A95461708}" destId="{533F81CD-E3D7-4223-8C40-FAFF5BFEAC68}" srcOrd="4" destOrd="0" presId="urn:microsoft.com/office/officeart/2005/8/layout/hList6"/>
    <dgm:cxn modelId="{E04031DD-F4B4-432D-A4D4-64224384F731}" type="presParOf" srcId="{DA8AEA99-6029-4238-B326-418A95461708}" destId="{CD19D48C-58C2-4144-9F0D-24C6AD38484F}" srcOrd="5" destOrd="0" presId="urn:microsoft.com/office/officeart/2005/8/layout/hList6"/>
    <dgm:cxn modelId="{DADD8DA2-A3FA-42D2-AEAB-FD0012EAC74A}" type="presParOf" srcId="{DA8AEA99-6029-4238-B326-418A95461708}" destId="{154DAD91-EA8C-4E28-BA33-70977456820B}" srcOrd="6" destOrd="0" presId="urn:microsoft.com/office/officeart/2005/8/layout/hList6"/>
    <dgm:cxn modelId="{5AA57970-29B3-4EA8-9D5A-908E38628729}" type="presParOf" srcId="{DA8AEA99-6029-4238-B326-418A95461708}" destId="{8A0A975E-8F91-4978-BB04-2B01C126927E}" srcOrd="7" destOrd="0" presId="urn:microsoft.com/office/officeart/2005/8/layout/hList6"/>
    <dgm:cxn modelId="{6A717331-4F02-43A1-A1D0-2DDFF8797E58}" type="presParOf" srcId="{DA8AEA99-6029-4238-B326-418A95461708}" destId="{73DD961A-F100-4EBA-9E60-C8E745EED372}" srcOrd="8"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6B3661-232C-448B-A811-AE0F2EFFAA31}">
      <dsp:nvSpPr>
        <dsp:cNvPr id="0" name=""/>
        <dsp:cNvSpPr/>
      </dsp:nvSpPr>
      <dsp:spPr>
        <a:xfrm rot="16200000">
          <a:off x="-1698269" y="1703999"/>
          <a:ext cx="5418667" cy="2010667"/>
        </a:xfrm>
        <a:prstGeom prst="flowChartManualOperation">
          <a:avLst/>
        </a:prstGeom>
        <a:solidFill>
          <a:srgbClr val="E7F6C8"/>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t" anchorCtr="0">
          <a:noAutofit/>
        </a:bodyPr>
        <a:lstStyle/>
        <a:p>
          <a:pPr marL="0" lvl="0" indent="0" algn="l" defTabSz="711200">
            <a:lnSpc>
              <a:spcPct val="90000"/>
            </a:lnSpc>
            <a:spcBef>
              <a:spcPct val="0"/>
            </a:spcBef>
            <a:spcAft>
              <a:spcPct val="35000"/>
            </a:spcAft>
            <a:buNone/>
          </a:pPr>
          <a:r>
            <a:rPr lang="en-US" sz="1600" b="1" kern="1200" dirty="0">
              <a:latin typeface="Open Sans" panose="020B0606030504020204" pitchFamily="34" charset="0"/>
              <a:ea typeface="Open Sans" panose="020B0606030504020204" pitchFamily="34" charset="0"/>
              <a:cs typeface="Open Sans" panose="020B0606030504020204" pitchFamily="34" charset="0"/>
            </a:rPr>
            <a:t>Connectedness</a:t>
          </a:r>
        </a:p>
        <a:p>
          <a:pPr marL="171450" lvl="1" indent="-171450" algn="l" defTabSz="711200">
            <a:lnSpc>
              <a:spcPct val="90000"/>
            </a:lnSpc>
            <a:spcBef>
              <a:spcPct val="0"/>
            </a:spcBef>
            <a:spcAft>
              <a:spcPct val="15000"/>
            </a:spcAft>
            <a:buChar char="•"/>
          </a:pPr>
          <a:r>
            <a:rPr lang="en-US" sz="1600" kern="1200" dirty="0">
              <a:latin typeface="Open Sans" panose="020B0606030504020204" pitchFamily="34" charset="0"/>
              <a:ea typeface="Open Sans" panose="020B0606030504020204" pitchFamily="34" charset="0"/>
              <a:cs typeface="Open Sans" panose="020B0606030504020204" pitchFamily="34" charset="0"/>
            </a:rPr>
            <a:t>Peer support and social groups</a:t>
          </a:r>
        </a:p>
        <a:p>
          <a:pPr marL="171450" lvl="1" indent="-171450" algn="l" defTabSz="711200">
            <a:lnSpc>
              <a:spcPct val="90000"/>
            </a:lnSpc>
            <a:spcBef>
              <a:spcPct val="0"/>
            </a:spcBef>
            <a:spcAft>
              <a:spcPct val="15000"/>
            </a:spcAft>
            <a:buChar char="•"/>
          </a:pPr>
          <a:r>
            <a:rPr lang="en-US" sz="1600" kern="1200" dirty="0">
              <a:latin typeface="Open Sans" panose="020B0606030504020204" pitchFamily="34" charset="0"/>
              <a:ea typeface="Open Sans" panose="020B0606030504020204" pitchFamily="34" charset="0"/>
              <a:cs typeface="Open Sans" panose="020B0606030504020204" pitchFamily="34" charset="0"/>
            </a:rPr>
            <a:t>Relationships</a:t>
          </a:r>
        </a:p>
        <a:p>
          <a:pPr marL="171450" lvl="1" indent="-171450" algn="l" defTabSz="711200">
            <a:lnSpc>
              <a:spcPct val="90000"/>
            </a:lnSpc>
            <a:spcBef>
              <a:spcPct val="0"/>
            </a:spcBef>
            <a:spcAft>
              <a:spcPct val="15000"/>
            </a:spcAft>
            <a:buChar char="•"/>
          </a:pPr>
          <a:r>
            <a:rPr lang="en-US" sz="1600" kern="1200" dirty="0">
              <a:latin typeface="Open Sans" panose="020B0606030504020204" pitchFamily="34" charset="0"/>
              <a:ea typeface="Open Sans" panose="020B0606030504020204" pitchFamily="34" charset="0"/>
              <a:cs typeface="Open Sans" panose="020B0606030504020204" pitchFamily="34" charset="0"/>
            </a:rPr>
            <a:t>Support from others</a:t>
          </a:r>
        </a:p>
        <a:p>
          <a:pPr marL="171450" lvl="1" indent="-171450" algn="l" defTabSz="711200">
            <a:lnSpc>
              <a:spcPct val="90000"/>
            </a:lnSpc>
            <a:spcBef>
              <a:spcPct val="0"/>
            </a:spcBef>
            <a:spcAft>
              <a:spcPct val="15000"/>
            </a:spcAft>
            <a:buChar char="•"/>
          </a:pPr>
          <a:r>
            <a:rPr lang="en-US" sz="1600" kern="1200" dirty="0">
              <a:latin typeface="Open Sans" panose="020B0606030504020204" pitchFamily="34" charset="0"/>
              <a:ea typeface="Open Sans" panose="020B0606030504020204" pitchFamily="34" charset="0"/>
              <a:cs typeface="Open Sans" panose="020B0606030504020204" pitchFamily="34" charset="0"/>
            </a:rPr>
            <a:t>Community</a:t>
          </a:r>
        </a:p>
      </dsp:txBody>
      <dsp:txXfrm rot="5400000">
        <a:off x="5731" y="1083732"/>
        <a:ext cx="2010667" cy="3251201"/>
      </dsp:txXfrm>
    </dsp:sp>
    <dsp:sp modelId="{D469B49C-2E55-463D-BCF0-0C91DE5FD768}">
      <dsp:nvSpPr>
        <dsp:cNvPr id="0" name=""/>
        <dsp:cNvSpPr/>
      </dsp:nvSpPr>
      <dsp:spPr>
        <a:xfrm rot="16200000">
          <a:off x="463198" y="1703999"/>
          <a:ext cx="5418667" cy="2010667"/>
        </a:xfrm>
        <a:prstGeom prst="flowChartManualOperation">
          <a:avLst/>
        </a:prstGeom>
        <a:solidFill>
          <a:srgbClr val="C6D301"/>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t" anchorCtr="0">
          <a:noAutofit/>
        </a:bodyPr>
        <a:lstStyle/>
        <a:p>
          <a:pPr marL="0" lvl="0" indent="0" algn="l" defTabSz="711200">
            <a:lnSpc>
              <a:spcPct val="90000"/>
            </a:lnSpc>
            <a:spcBef>
              <a:spcPct val="0"/>
            </a:spcBef>
            <a:spcAft>
              <a:spcPct val="35000"/>
            </a:spcAft>
            <a:buNone/>
          </a:pPr>
          <a:r>
            <a:rPr lang="en-US" sz="1600" b="1" kern="1200" dirty="0">
              <a:latin typeface="Open Sans" panose="020B0606030504020204" pitchFamily="34" charset="0"/>
              <a:ea typeface="Open Sans" panose="020B0606030504020204" pitchFamily="34" charset="0"/>
              <a:cs typeface="Open Sans" panose="020B0606030504020204" pitchFamily="34" charset="0"/>
            </a:rPr>
            <a:t>Hope &amp; optimism</a:t>
          </a:r>
        </a:p>
        <a:p>
          <a:pPr marL="171450" lvl="1" indent="-171450" algn="l" defTabSz="711200">
            <a:lnSpc>
              <a:spcPct val="90000"/>
            </a:lnSpc>
            <a:spcBef>
              <a:spcPct val="0"/>
            </a:spcBef>
            <a:spcAft>
              <a:spcPct val="15000"/>
            </a:spcAft>
            <a:buChar char="•"/>
          </a:pPr>
          <a:r>
            <a:rPr lang="en-US" sz="1600" kern="1200" dirty="0">
              <a:latin typeface="Open Sans" panose="020B0606030504020204" pitchFamily="34" charset="0"/>
              <a:ea typeface="Open Sans" panose="020B0606030504020204" pitchFamily="34" charset="0"/>
              <a:cs typeface="Open Sans" panose="020B0606030504020204" pitchFamily="34" charset="0"/>
            </a:rPr>
            <a:t>Belief in recovery</a:t>
          </a:r>
        </a:p>
        <a:p>
          <a:pPr marL="171450" lvl="1" indent="-171450" algn="l" defTabSz="711200">
            <a:lnSpc>
              <a:spcPct val="90000"/>
            </a:lnSpc>
            <a:spcBef>
              <a:spcPct val="0"/>
            </a:spcBef>
            <a:spcAft>
              <a:spcPct val="15000"/>
            </a:spcAft>
            <a:buChar char="•"/>
          </a:pPr>
          <a:r>
            <a:rPr lang="en-US" sz="1600" kern="1200" dirty="0">
              <a:latin typeface="Open Sans" panose="020B0606030504020204" pitchFamily="34" charset="0"/>
              <a:ea typeface="Open Sans" panose="020B0606030504020204" pitchFamily="34" charset="0"/>
              <a:cs typeface="Open Sans" panose="020B0606030504020204" pitchFamily="34" charset="0"/>
            </a:rPr>
            <a:t>Motivation to change</a:t>
          </a:r>
        </a:p>
        <a:p>
          <a:pPr marL="171450" lvl="1" indent="-171450" algn="l" defTabSz="711200">
            <a:lnSpc>
              <a:spcPct val="90000"/>
            </a:lnSpc>
            <a:spcBef>
              <a:spcPct val="0"/>
            </a:spcBef>
            <a:spcAft>
              <a:spcPct val="15000"/>
            </a:spcAft>
            <a:buChar char="•"/>
          </a:pPr>
          <a:r>
            <a:rPr lang="en-US" sz="1600" kern="1200" dirty="0">
              <a:latin typeface="Open Sans" panose="020B0606030504020204" pitchFamily="34" charset="0"/>
              <a:ea typeface="Open Sans" panose="020B0606030504020204" pitchFamily="34" charset="0"/>
              <a:cs typeface="Open Sans" panose="020B0606030504020204" pitchFamily="34" charset="0"/>
            </a:rPr>
            <a:t>Hope-inspiring relationships</a:t>
          </a:r>
        </a:p>
        <a:p>
          <a:pPr marL="171450" lvl="1" indent="-171450" algn="l" defTabSz="711200">
            <a:lnSpc>
              <a:spcPct val="90000"/>
            </a:lnSpc>
            <a:spcBef>
              <a:spcPct val="0"/>
            </a:spcBef>
            <a:spcAft>
              <a:spcPct val="15000"/>
            </a:spcAft>
            <a:buChar char="•"/>
          </a:pPr>
          <a:r>
            <a:rPr lang="en-US" sz="1600" kern="1200" dirty="0">
              <a:latin typeface="Open Sans" panose="020B0606030504020204" pitchFamily="34" charset="0"/>
              <a:ea typeface="Open Sans" panose="020B0606030504020204" pitchFamily="34" charset="0"/>
              <a:cs typeface="Open Sans" panose="020B0606030504020204" pitchFamily="34" charset="0"/>
            </a:rPr>
            <a:t>Positive thinking and valuing effort</a:t>
          </a:r>
        </a:p>
        <a:p>
          <a:pPr marL="171450" lvl="1" indent="-171450" algn="l" defTabSz="711200">
            <a:lnSpc>
              <a:spcPct val="90000"/>
            </a:lnSpc>
            <a:spcBef>
              <a:spcPct val="0"/>
            </a:spcBef>
            <a:spcAft>
              <a:spcPct val="15000"/>
            </a:spcAft>
            <a:buChar char="•"/>
          </a:pPr>
          <a:r>
            <a:rPr lang="en-US" sz="1600" kern="1200" dirty="0">
              <a:latin typeface="Open Sans" panose="020B0606030504020204" pitchFamily="34" charset="0"/>
              <a:ea typeface="Open Sans" panose="020B0606030504020204" pitchFamily="34" charset="0"/>
              <a:cs typeface="Open Sans" panose="020B0606030504020204" pitchFamily="34" charset="0"/>
            </a:rPr>
            <a:t>Having dreams and aspirations</a:t>
          </a:r>
        </a:p>
      </dsp:txBody>
      <dsp:txXfrm rot="5400000">
        <a:off x="2167198" y="1083732"/>
        <a:ext cx="2010667" cy="3251201"/>
      </dsp:txXfrm>
    </dsp:sp>
    <dsp:sp modelId="{533F81CD-E3D7-4223-8C40-FAFF5BFEAC68}">
      <dsp:nvSpPr>
        <dsp:cNvPr id="0" name=""/>
        <dsp:cNvSpPr/>
      </dsp:nvSpPr>
      <dsp:spPr>
        <a:xfrm rot="16200000">
          <a:off x="2624666" y="1703999"/>
          <a:ext cx="5418667" cy="2010667"/>
        </a:xfrm>
        <a:prstGeom prst="flowChartManualOperation">
          <a:avLst/>
        </a:prstGeom>
        <a:solidFill>
          <a:srgbClr val="78C8D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t" anchorCtr="0">
          <a:noAutofit/>
        </a:bodyPr>
        <a:lstStyle/>
        <a:p>
          <a:pPr marL="0" lvl="0" indent="0" algn="l" defTabSz="711200">
            <a:lnSpc>
              <a:spcPct val="90000"/>
            </a:lnSpc>
            <a:spcBef>
              <a:spcPct val="0"/>
            </a:spcBef>
            <a:spcAft>
              <a:spcPct val="35000"/>
            </a:spcAft>
            <a:buNone/>
          </a:pPr>
          <a:r>
            <a:rPr lang="en-US" sz="1600" b="1" kern="1200" dirty="0">
              <a:latin typeface="Open Sans" panose="020B0606030504020204" pitchFamily="34" charset="0"/>
              <a:ea typeface="Open Sans" panose="020B0606030504020204" pitchFamily="34" charset="0"/>
              <a:cs typeface="Open Sans" panose="020B0606030504020204" pitchFamily="34" charset="0"/>
            </a:rPr>
            <a:t>Identity</a:t>
          </a:r>
        </a:p>
        <a:p>
          <a:pPr marL="171450" lvl="1" indent="-171450" algn="l" defTabSz="711200">
            <a:lnSpc>
              <a:spcPct val="90000"/>
            </a:lnSpc>
            <a:spcBef>
              <a:spcPct val="0"/>
            </a:spcBef>
            <a:spcAft>
              <a:spcPct val="15000"/>
            </a:spcAft>
            <a:buChar char="•"/>
          </a:pPr>
          <a:r>
            <a:rPr lang="en-US" sz="1600" kern="1200" dirty="0">
              <a:latin typeface="Open Sans" panose="020B0606030504020204" pitchFamily="34" charset="0"/>
              <a:ea typeface="Open Sans" panose="020B0606030504020204" pitchFamily="34" charset="0"/>
              <a:cs typeface="Open Sans" panose="020B0606030504020204" pitchFamily="34" charset="0"/>
            </a:rPr>
            <a:t>Rebuilding positive sense of identity</a:t>
          </a:r>
        </a:p>
        <a:p>
          <a:pPr marL="171450" lvl="1" indent="-171450" algn="l" defTabSz="711200">
            <a:lnSpc>
              <a:spcPct val="90000"/>
            </a:lnSpc>
            <a:spcBef>
              <a:spcPct val="0"/>
            </a:spcBef>
            <a:spcAft>
              <a:spcPct val="15000"/>
            </a:spcAft>
            <a:buChar char="•"/>
          </a:pPr>
          <a:r>
            <a:rPr lang="en-US" sz="1600" kern="1200" dirty="0">
              <a:latin typeface="Open Sans" panose="020B0606030504020204" pitchFamily="34" charset="0"/>
              <a:ea typeface="Open Sans" panose="020B0606030504020204" pitchFamily="34" charset="0"/>
              <a:cs typeface="Open Sans" panose="020B0606030504020204" pitchFamily="34" charset="0"/>
            </a:rPr>
            <a:t>Overcoming stigma</a:t>
          </a:r>
        </a:p>
      </dsp:txBody>
      <dsp:txXfrm rot="5400000">
        <a:off x="4328666" y="1083732"/>
        <a:ext cx="2010667" cy="3251201"/>
      </dsp:txXfrm>
    </dsp:sp>
    <dsp:sp modelId="{154DAD91-EA8C-4E28-BA33-70977456820B}">
      <dsp:nvSpPr>
        <dsp:cNvPr id="0" name=""/>
        <dsp:cNvSpPr/>
      </dsp:nvSpPr>
      <dsp:spPr>
        <a:xfrm rot="16200000">
          <a:off x="4786134" y="1703999"/>
          <a:ext cx="5418667" cy="2010667"/>
        </a:xfrm>
        <a:prstGeom prst="flowChartManualOperation">
          <a:avLst/>
        </a:prstGeom>
        <a:solidFill>
          <a:srgbClr val="EE6771"/>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t" anchorCtr="0">
          <a:noAutofit/>
        </a:bodyPr>
        <a:lstStyle/>
        <a:p>
          <a:pPr marL="0" lvl="0" indent="0" algn="l" defTabSz="711200">
            <a:lnSpc>
              <a:spcPct val="90000"/>
            </a:lnSpc>
            <a:spcBef>
              <a:spcPct val="0"/>
            </a:spcBef>
            <a:spcAft>
              <a:spcPct val="35000"/>
            </a:spcAft>
            <a:buNone/>
          </a:pPr>
          <a:r>
            <a:rPr lang="en-US" sz="1600" b="1" kern="1200" dirty="0">
              <a:latin typeface="Open Sans" panose="020B0606030504020204" pitchFamily="34" charset="0"/>
              <a:ea typeface="Open Sans" panose="020B0606030504020204" pitchFamily="34" charset="0"/>
              <a:cs typeface="Open Sans" panose="020B0606030504020204" pitchFamily="34" charset="0"/>
            </a:rPr>
            <a:t>Meaning</a:t>
          </a:r>
        </a:p>
        <a:p>
          <a:pPr marL="171450" lvl="1" indent="-171450" algn="l" defTabSz="711200">
            <a:lnSpc>
              <a:spcPct val="90000"/>
            </a:lnSpc>
            <a:spcBef>
              <a:spcPct val="0"/>
            </a:spcBef>
            <a:spcAft>
              <a:spcPct val="15000"/>
            </a:spcAft>
            <a:buChar char="•"/>
          </a:pPr>
          <a:r>
            <a:rPr lang="en-US" sz="1600" kern="1200" dirty="0">
              <a:latin typeface="Open Sans" panose="020B0606030504020204" pitchFamily="34" charset="0"/>
              <a:ea typeface="Open Sans" panose="020B0606030504020204" pitchFamily="34" charset="0"/>
              <a:cs typeface="Open Sans" panose="020B0606030504020204" pitchFamily="34" charset="0"/>
            </a:rPr>
            <a:t>Meaning in mental health experience</a:t>
          </a:r>
        </a:p>
        <a:p>
          <a:pPr marL="171450" lvl="1" indent="-171450" algn="l" defTabSz="711200">
            <a:lnSpc>
              <a:spcPct val="90000"/>
            </a:lnSpc>
            <a:spcBef>
              <a:spcPct val="0"/>
            </a:spcBef>
            <a:spcAft>
              <a:spcPct val="15000"/>
            </a:spcAft>
            <a:buChar char="•"/>
          </a:pPr>
          <a:r>
            <a:rPr lang="en-US" sz="1600" kern="1200" dirty="0">
              <a:latin typeface="Open Sans" panose="020B0606030504020204" pitchFamily="34" charset="0"/>
              <a:ea typeface="Open Sans" panose="020B0606030504020204" pitchFamily="34" charset="0"/>
              <a:cs typeface="Open Sans" panose="020B0606030504020204" pitchFamily="34" charset="0"/>
            </a:rPr>
            <a:t>Meaningful life and social roles</a:t>
          </a:r>
        </a:p>
        <a:p>
          <a:pPr marL="171450" lvl="1" indent="-171450" algn="l" defTabSz="711200">
            <a:lnSpc>
              <a:spcPct val="90000"/>
            </a:lnSpc>
            <a:spcBef>
              <a:spcPct val="0"/>
            </a:spcBef>
            <a:spcAft>
              <a:spcPct val="15000"/>
            </a:spcAft>
            <a:buChar char="•"/>
          </a:pPr>
          <a:r>
            <a:rPr lang="en-US" sz="1600" kern="1200" dirty="0">
              <a:latin typeface="Open Sans" panose="020B0606030504020204" pitchFamily="34" charset="0"/>
              <a:ea typeface="Open Sans" panose="020B0606030504020204" pitchFamily="34" charset="0"/>
              <a:cs typeface="Open Sans" panose="020B0606030504020204" pitchFamily="34" charset="0"/>
            </a:rPr>
            <a:t>Meaningful life and social goals</a:t>
          </a:r>
        </a:p>
        <a:p>
          <a:pPr marL="114300" lvl="1" indent="-114300" algn="l" defTabSz="533400">
            <a:lnSpc>
              <a:spcPct val="90000"/>
            </a:lnSpc>
            <a:spcBef>
              <a:spcPct val="0"/>
            </a:spcBef>
            <a:spcAft>
              <a:spcPct val="15000"/>
            </a:spcAft>
            <a:buChar char="•"/>
          </a:pPr>
          <a:endParaRPr lang="en-US" sz="1200" kern="1200" dirty="0">
            <a:latin typeface="Open Sans" panose="020B0606030504020204" pitchFamily="34" charset="0"/>
            <a:ea typeface="Open Sans" panose="020B0606030504020204" pitchFamily="34" charset="0"/>
            <a:cs typeface="Open Sans" panose="020B0606030504020204" pitchFamily="34" charset="0"/>
          </a:endParaRPr>
        </a:p>
        <a:p>
          <a:pPr marL="114300" lvl="1" indent="-114300" algn="l" defTabSz="533400">
            <a:lnSpc>
              <a:spcPct val="90000"/>
            </a:lnSpc>
            <a:spcBef>
              <a:spcPct val="0"/>
            </a:spcBef>
            <a:spcAft>
              <a:spcPct val="15000"/>
            </a:spcAft>
            <a:buChar char="•"/>
          </a:pPr>
          <a:endParaRPr lang="en-US" sz="1200" kern="1200" dirty="0">
            <a:latin typeface="Open Sans" panose="020B0606030504020204" pitchFamily="34" charset="0"/>
            <a:ea typeface="Open Sans" panose="020B0606030504020204" pitchFamily="34" charset="0"/>
            <a:cs typeface="Open Sans" panose="020B0606030504020204" pitchFamily="34" charset="0"/>
          </a:endParaRPr>
        </a:p>
      </dsp:txBody>
      <dsp:txXfrm rot="5400000">
        <a:off x="6490134" y="1083732"/>
        <a:ext cx="2010667" cy="3251201"/>
      </dsp:txXfrm>
    </dsp:sp>
    <dsp:sp modelId="{73DD961A-F100-4EBA-9E60-C8E745EED372}">
      <dsp:nvSpPr>
        <dsp:cNvPr id="0" name=""/>
        <dsp:cNvSpPr/>
      </dsp:nvSpPr>
      <dsp:spPr>
        <a:xfrm rot="16200000">
          <a:off x="6953332" y="1703999"/>
          <a:ext cx="5418667" cy="2010667"/>
        </a:xfrm>
        <a:prstGeom prst="flowChartManualOperation">
          <a:avLst/>
        </a:prstGeom>
        <a:solidFill>
          <a:schemeClr val="bg1">
            <a:lumMod val="65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t" anchorCtr="0">
          <a:noAutofit/>
        </a:bodyPr>
        <a:lstStyle/>
        <a:p>
          <a:pPr marL="0" lvl="0" indent="0" algn="l" defTabSz="711200">
            <a:lnSpc>
              <a:spcPct val="90000"/>
            </a:lnSpc>
            <a:spcBef>
              <a:spcPct val="0"/>
            </a:spcBef>
            <a:spcAft>
              <a:spcPct val="35000"/>
            </a:spcAft>
            <a:buNone/>
          </a:pPr>
          <a:r>
            <a:rPr lang="en-US" sz="1600" b="1" kern="1200" dirty="0">
              <a:latin typeface="Open Sans" panose="020B0606030504020204" pitchFamily="34" charset="0"/>
              <a:ea typeface="Open Sans" panose="020B0606030504020204" pitchFamily="34" charset="0"/>
              <a:cs typeface="Open Sans" panose="020B0606030504020204" pitchFamily="34" charset="0"/>
            </a:rPr>
            <a:t>Empowerment</a:t>
          </a:r>
        </a:p>
        <a:p>
          <a:pPr marL="171450" lvl="1" indent="-171450" algn="l" defTabSz="711200">
            <a:lnSpc>
              <a:spcPct val="90000"/>
            </a:lnSpc>
            <a:spcBef>
              <a:spcPct val="0"/>
            </a:spcBef>
            <a:spcAft>
              <a:spcPct val="15000"/>
            </a:spcAft>
            <a:buChar char="•"/>
          </a:pPr>
          <a:r>
            <a:rPr lang="en-US" sz="1600" kern="1200" dirty="0">
              <a:latin typeface="Open Sans" panose="020B0606030504020204" pitchFamily="34" charset="0"/>
              <a:ea typeface="Open Sans" panose="020B0606030504020204" pitchFamily="34" charset="0"/>
              <a:cs typeface="Open Sans" panose="020B0606030504020204" pitchFamily="34" charset="0"/>
            </a:rPr>
            <a:t>Personal responsibility</a:t>
          </a:r>
        </a:p>
        <a:p>
          <a:pPr marL="171450" lvl="1" indent="-171450" algn="l" defTabSz="711200">
            <a:lnSpc>
              <a:spcPct val="90000"/>
            </a:lnSpc>
            <a:spcBef>
              <a:spcPct val="0"/>
            </a:spcBef>
            <a:spcAft>
              <a:spcPct val="15000"/>
            </a:spcAft>
            <a:buChar char="•"/>
          </a:pPr>
          <a:r>
            <a:rPr lang="en-US" sz="1600" kern="1200" dirty="0">
              <a:latin typeface="Open Sans" panose="020B0606030504020204" pitchFamily="34" charset="0"/>
              <a:ea typeface="Open Sans" panose="020B0606030504020204" pitchFamily="34" charset="0"/>
              <a:cs typeface="Open Sans" panose="020B0606030504020204" pitchFamily="34" charset="0"/>
            </a:rPr>
            <a:t>Control over life</a:t>
          </a:r>
        </a:p>
        <a:p>
          <a:pPr marL="171450" lvl="1" indent="-171450" algn="l" defTabSz="711200">
            <a:lnSpc>
              <a:spcPct val="90000"/>
            </a:lnSpc>
            <a:spcBef>
              <a:spcPct val="0"/>
            </a:spcBef>
            <a:spcAft>
              <a:spcPct val="15000"/>
            </a:spcAft>
            <a:buChar char="•"/>
          </a:pPr>
          <a:r>
            <a:rPr lang="en-US" sz="1600" kern="1200" dirty="0">
              <a:latin typeface="Open Sans" panose="020B0606030504020204" pitchFamily="34" charset="0"/>
              <a:ea typeface="Open Sans" panose="020B0606030504020204" pitchFamily="34" charset="0"/>
              <a:cs typeface="Open Sans" panose="020B0606030504020204" pitchFamily="34" charset="0"/>
            </a:rPr>
            <a:t>Focusing upon strengths</a:t>
          </a:r>
        </a:p>
      </dsp:txBody>
      <dsp:txXfrm rot="5400000">
        <a:off x="8657332" y="1083732"/>
        <a:ext cx="2010667" cy="3251201"/>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48B34F4-880D-4DA1-A8E4-6EE0E46699E7}" type="datetimeFigureOut">
              <a:rPr lang="en-GB" smtClean="0"/>
              <a:t>05/05/2020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AB4D3D3-7F56-4886-BEBD-C02AA4D3168E}" type="slidenum">
              <a:rPr lang="en-GB" smtClean="0"/>
              <a:t>‹#›</a:t>
            </a:fld>
            <a:endParaRPr lang="en-GB"/>
          </a:p>
        </p:txBody>
      </p:sp>
    </p:spTree>
    <p:extLst>
      <p:ext uri="{BB962C8B-B14F-4D97-AF65-F5344CB8AC3E}">
        <p14:creationId xmlns:p14="http://schemas.microsoft.com/office/powerpoint/2010/main" val="1554195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b="0"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“The end of history illusion” - at any point along our personal journey, we tend to believe that who we are at that moment is the final destination of our becoming.  Which, of course, is not only wrong but a source of much of our unhappiness.</a:t>
            </a:r>
            <a:endParaRPr lang="en-GB" sz="14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5"/>
          </p:nvPr>
        </p:nvSpPr>
        <p:spPr/>
        <p:txBody>
          <a:bodyPr/>
          <a:lstStyle/>
          <a:p>
            <a:fld id="{50E6B631-A6C1-41FE-9101-E1530C34F90E}" type="slidenum">
              <a:rPr lang="en-GB" smtClean="0"/>
              <a:t>2</a:t>
            </a:fld>
            <a:endParaRPr lang="en-GB"/>
          </a:p>
        </p:txBody>
      </p:sp>
    </p:spTree>
    <p:extLst>
      <p:ext uri="{BB962C8B-B14F-4D97-AF65-F5344CB8AC3E}">
        <p14:creationId xmlns:p14="http://schemas.microsoft.com/office/powerpoint/2010/main" val="3512929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BE9D37-4189-49D7-8EDA-C0C5E6111EE6}" type="slidenum">
              <a:rPr lang="en-GB" altLang="en-US"/>
              <a:pPr/>
              <a:t>3</a:t>
            </a:fld>
            <a:endParaRPr lang="en-GB" alt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xfrm>
            <a:off x="904784" y="4715907"/>
            <a:ext cx="4988109" cy="4467701"/>
          </a:xfrm>
        </p:spPr>
        <p:txBody>
          <a:bodyPr/>
          <a:lstStyle/>
          <a:p>
            <a:endParaRPr lang="en-GB" altLang="en-US" dirty="0"/>
          </a:p>
        </p:txBody>
      </p:sp>
    </p:spTree>
    <p:extLst>
      <p:ext uri="{BB962C8B-B14F-4D97-AF65-F5344CB8AC3E}">
        <p14:creationId xmlns:p14="http://schemas.microsoft.com/office/powerpoint/2010/main" val="3739277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0E6B631-A6C1-41FE-9101-E1530C34F90E}" type="slidenum">
              <a:rPr lang="en-GB" smtClean="0"/>
              <a:t>6</a:t>
            </a:fld>
            <a:endParaRPr lang="en-GB"/>
          </a:p>
        </p:txBody>
      </p:sp>
    </p:spTree>
    <p:extLst>
      <p:ext uri="{BB962C8B-B14F-4D97-AF65-F5344CB8AC3E}">
        <p14:creationId xmlns:p14="http://schemas.microsoft.com/office/powerpoint/2010/main" val="1932162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96484"/>
            <a:ext cx="10363200" cy="3183467"/>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4802717"/>
            <a:ext cx="9144000"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241441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161453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486834"/>
            <a:ext cx="2628900"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86834"/>
            <a:ext cx="7734300"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705793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763459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2279653"/>
            <a:ext cx="10515600" cy="3803649"/>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6119286"/>
            <a:ext cx="10515600" cy="200024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D8DEB2-7C84-46A4-8C23-F304E1276CC6}"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131065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D8DEB2-7C84-46A4-8C23-F304E1276CC6}" type="datetimeFigureOut">
              <a:rPr lang="en-GB" smtClean="0"/>
              <a:t>05/05/2020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396203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486836"/>
            <a:ext cx="10515600"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2241551"/>
            <a:ext cx="5157787"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3340100"/>
            <a:ext cx="5157787"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2241551"/>
            <a:ext cx="5183188"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3340100"/>
            <a:ext cx="5183188"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D8DEB2-7C84-46A4-8C23-F304E1276CC6}" type="datetimeFigureOut">
              <a:rPr lang="en-GB" smtClean="0"/>
              <a:t>05/05/2020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4058569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D8DEB2-7C84-46A4-8C23-F304E1276CC6}" type="datetimeFigureOut">
              <a:rPr lang="en-GB" smtClean="0"/>
              <a:t>05/05/2020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833870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8DEB2-7C84-46A4-8C23-F304E1276CC6}" type="datetimeFigureOut">
              <a:rPr lang="en-GB" smtClean="0"/>
              <a:t>05/05/2020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550397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1316569"/>
            <a:ext cx="6172200"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D8DEB2-7C84-46A4-8C23-F304E1276CC6}" type="datetimeFigureOut">
              <a:rPr lang="en-GB" smtClean="0"/>
              <a:t>05/05/2020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594984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1316569"/>
            <a:ext cx="6172200" cy="6498167"/>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D8DEB2-7C84-46A4-8C23-F304E1276CC6}" type="datetimeFigureOut">
              <a:rPr lang="en-GB" smtClean="0"/>
              <a:t>05/05/2020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409722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6836"/>
            <a:ext cx="10515600"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2434167"/>
            <a:ext cx="1051560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8475136"/>
            <a:ext cx="2743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C7D8DEB2-7C84-46A4-8C23-F304E1276CC6}" type="datetimeFigureOut">
              <a:rPr lang="en-GB" smtClean="0"/>
              <a:t>05/05/2020</a:t>
            </a:fld>
            <a:endParaRPr lang="en-GB"/>
          </a:p>
        </p:txBody>
      </p:sp>
      <p:sp>
        <p:nvSpPr>
          <p:cNvPr id="5" name="Footer Placeholder 4"/>
          <p:cNvSpPr>
            <a:spLocks noGrp="1"/>
          </p:cNvSpPr>
          <p:nvPr>
            <p:ph type="ftr" sz="quarter" idx="3"/>
          </p:nvPr>
        </p:nvSpPr>
        <p:spPr>
          <a:xfrm>
            <a:off x="4038600" y="8475136"/>
            <a:ext cx="41148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8475136"/>
            <a:ext cx="2743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5A6EC51E-7873-48C0-BCE4-3FAC0627D102}" type="slidenum">
              <a:rPr lang="en-GB" smtClean="0"/>
              <a:t>‹#›</a:t>
            </a:fld>
            <a:endParaRPr lang="en-GB"/>
          </a:p>
        </p:txBody>
      </p:sp>
    </p:spTree>
    <p:extLst>
      <p:ext uri="{BB962C8B-B14F-4D97-AF65-F5344CB8AC3E}">
        <p14:creationId xmlns:p14="http://schemas.microsoft.com/office/powerpoint/2010/main" val="19397075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98E513EF-CA36-4C5C-AF12-248DC9670AE6}"/>
              </a:ext>
            </a:extLst>
          </p:cNvPr>
          <p:cNvSpPr txBox="1">
            <a:spLocks noChangeArrowheads="1"/>
          </p:cNvSpPr>
          <p:nvPr/>
        </p:nvSpPr>
        <p:spPr bwMode="auto">
          <a:xfrm>
            <a:off x="518736" y="3196079"/>
            <a:ext cx="11154528" cy="317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14" tIns="60957" rIns="121914" bIns="60957" numCol="1" anchor="t" anchorCtr="0" compatLnSpc="1">
            <a:prstTxWarp prst="textNoShape">
              <a:avLst/>
            </a:prstTxWarp>
          </a:bodyPr>
          <a:lstStyle/>
          <a:p>
            <a:pPr defTabSz="1219140" eaLnBrk="0" fontAlgn="base" hangingPunct="0">
              <a:spcBef>
                <a:spcPct val="0"/>
              </a:spcBef>
              <a:spcAft>
                <a:spcPct val="0"/>
              </a:spcAft>
            </a:pPr>
            <a:r>
              <a:rPr lang="en-US" altLang="en-US" sz="15800" b="1" dirty="0">
                <a:latin typeface="Open Sans" panose="020B0606030504020204" pitchFamily="34" charset="0"/>
                <a:ea typeface="Times New Roman" panose="02020603050405020304" pitchFamily="18" charset="0"/>
                <a:cs typeface="Open Sans" panose="020B0606030504020204" pitchFamily="34" charset="0"/>
              </a:rPr>
              <a:t>Meaning</a:t>
            </a:r>
            <a:endParaRPr lang="en-US" altLang="en-US" sz="15800" dirty="0">
              <a:latin typeface="Arial" panose="020B0604020202020204" pitchFamily="34" charset="0"/>
            </a:endParaRPr>
          </a:p>
        </p:txBody>
      </p:sp>
      <p:pic>
        <p:nvPicPr>
          <p:cNvPr id="6" name="Picture 5">
            <a:extLst>
              <a:ext uri="{FF2B5EF4-FFF2-40B4-BE49-F238E27FC236}">
                <a16:creationId xmlns:a16="http://schemas.microsoft.com/office/drawing/2014/main" id="{BCB49BDC-9F49-44B4-B217-1219E6D31AA0}"/>
              </a:ext>
            </a:extLst>
          </p:cNvPr>
          <p:cNvPicPr/>
          <p:nvPr/>
        </p:nvPicPr>
        <p:blipFill rotWithShape="1">
          <a:blip r:embed="rId2" cstate="print">
            <a:extLst>
              <a:ext uri="{28A0092B-C50C-407E-A947-70E740481C1C}">
                <a14:useLocalDpi xmlns:a14="http://schemas.microsoft.com/office/drawing/2010/main" val="0"/>
              </a:ext>
            </a:extLst>
          </a:blip>
          <a:srcRect r="31453"/>
          <a:stretch/>
        </p:blipFill>
        <p:spPr>
          <a:xfrm>
            <a:off x="6204093" y="203201"/>
            <a:ext cx="5886307" cy="820771"/>
          </a:xfrm>
          <a:prstGeom prst="rect">
            <a:avLst/>
          </a:prstGeom>
        </p:spPr>
      </p:pic>
      <p:sp>
        <p:nvSpPr>
          <p:cNvPr id="7" name="Line 18">
            <a:extLst>
              <a:ext uri="{FF2B5EF4-FFF2-40B4-BE49-F238E27FC236}">
                <a16:creationId xmlns:a16="http://schemas.microsoft.com/office/drawing/2014/main" id="{DDFBB014-E877-41F8-9C3D-8FD3B0832744}"/>
              </a:ext>
            </a:extLst>
          </p:cNvPr>
          <p:cNvSpPr>
            <a:spLocks noChangeShapeType="1"/>
          </p:cNvSpPr>
          <p:nvPr/>
        </p:nvSpPr>
        <p:spPr bwMode="auto">
          <a:xfrm>
            <a:off x="645586" y="1210733"/>
            <a:ext cx="10941049" cy="0"/>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914" tIns="60957" rIns="121914" bIns="60957" anchor="ctr"/>
          <a:lstStyle/>
          <a:p>
            <a:endParaRPr lang="en-US" dirty="0">
              <a:latin typeface="Open Sans" panose="020B0606030504020204" pitchFamily="34" charset="0"/>
              <a:ea typeface="Open Sans" panose="020B0606030504020204" pitchFamily="34" charset="0"/>
              <a:cs typeface="Open Sans" panose="020B0606030504020204" pitchFamily="34" charset="0"/>
            </a:endParaRPr>
          </a:p>
        </p:txBody>
      </p:sp>
      <p:pic>
        <p:nvPicPr>
          <p:cNvPr id="1026" name="Picture 2" descr="C:\Users\Ben\Desktop\Bridge-tag-Logo-update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08331" y="8024944"/>
            <a:ext cx="1883669" cy="875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1882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9AF29-4F99-4355-8218-E9825CDA3BFD}"/>
              </a:ext>
            </a:extLst>
          </p:cNvPr>
          <p:cNvSpPr txBox="1">
            <a:spLocks/>
          </p:cNvSpPr>
          <p:nvPr/>
        </p:nvSpPr>
        <p:spPr bwMode="auto">
          <a:xfrm>
            <a:off x="357352" y="101601"/>
            <a:ext cx="11256579"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4800" b="1" dirty="0">
                <a:latin typeface="Open Sans" panose="020B0606030504020204" pitchFamily="34" charset="0"/>
                <a:ea typeface="Open Sans" panose="020B0606030504020204" pitchFamily="34" charset="0"/>
                <a:cs typeface="Open Sans" panose="020B0606030504020204" pitchFamily="34" charset="0"/>
              </a:rPr>
              <a:t>Why does purpose matter?</a:t>
            </a:r>
            <a:endParaRPr lang="en-US" altLang="en-US" sz="5300" b="1"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4" name="AutoShape 2">
            <a:extLst>
              <a:ext uri="{FF2B5EF4-FFF2-40B4-BE49-F238E27FC236}">
                <a16:creationId xmlns:a16="http://schemas.microsoft.com/office/drawing/2014/main" id="{B6B3E388-DF8A-42DF-9340-875A04FA621F}"/>
              </a:ext>
            </a:extLst>
          </p:cNvPr>
          <p:cNvCxnSpPr>
            <a:cxnSpLocks noChangeShapeType="1"/>
          </p:cNvCxnSpPr>
          <p:nvPr/>
        </p:nvCxnSpPr>
        <p:spPr bwMode="auto">
          <a:xfrm flipV="1">
            <a:off x="427421" y="1051911"/>
            <a:ext cx="11256579" cy="26677"/>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5" name="Rectangle 4"/>
          <p:cNvSpPr/>
          <p:nvPr/>
        </p:nvSpPr>
        <p:spPr>
          <a:xfrm>
            <a:off x="427420" y="1731139"/>
            <a:ext cx="11256580" cy="6186309"/>
          </a:xfrm>
          <a:prstGeom prst="rect">
            <a:avLst/>
          </a:prstGeom>
        </p:spPr>
        <p:txBody>
          <a:bodyPr wrap="square">
            <a:spAutoFit/>
          </a:bodyPr>
          <a:lstStyle/>
          <a:p>
            <a:r>
              <a:rPr lang="en-GB" sz="3600" dirty="0">
                <a:latin typeface="Open Sans" panose="020B0606030504020204" pitchFamily="34" charset="0"/>
                <a:ea typeface="Open Sans" panose="020B0606030504020204" pitchFamily="34" charset="0"/>
                <a:cs typeface="Open Sans" panose="020B0606030504020204" pitchFamily="34" charset="0"/>
              </a:rPr>
              <a:t>Having a purpose is good for both you and the world. It drives you to make positive contributions in line with your own interests and strengths. And this pursuit gives your life direction and forward momentum; it motivates and guides your short-term goals and daily activities. </a:t>
            </a:r>
          </a:p>
          <a:p>
            <a:r>
              <a:rPr lang="en-GB" sz="3600" dirty="0">
                <a:latin typeface="Open Sans" panose="020B0606030504020204" pitchFamily="34" charset="0"/>
                <a:ea typeface="Open Sans" panose="020B0606030504020204" pitchFamily="34" charset="0"/>
                <a:cs typeface="Open Sans" panose="020B0606030504020204" pitchFamily="34" charset="0"/>
              </a:rPr>
              <a:t> </a:t>
            </a:r>
          </a:p>
          <a:p>
            <a:r>
              <a:rPr lang="en-GB" sz="3600" dirty="0">
                <a:latin typeface="Open Sans" panose="020B0606030504020204" pitchFamily="34" charset="0"/>
                <a:ea typeface="Open Sans" panose="020B0606030504020204" pitchFamily="34" charset="0"/>
                <a:cs typeface="Open Sans" panose="020B0606030504020204" pitchFamily="34" charset="0"/>
              </a:rPr>
              <a:t>With a strong sense of purpose, you flourish: you enjoy a more meaningful life, are healthier and more resilient to setbacks, live more energetically, and feel good about what you’ve accomplished.</a:t>
            </a:r>
          </a:p>
        </p:txBody>
      </p:sp>
    </p:spTree>
    <p:extLst>
      <p:ext uri="{BB962C8B-B14F-4D97-AF65-F5344CB8AC3E}">
        <p14:creationId xmlns:p14="http://schemas.microsoft.com/office/powerpoint/2010/main" val="4165009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9AF29-4F99-4355-8218-E9825CDA3BFD}"/>
              </a:ext>
            </a:extLst>
          </p:cNvPr>
          <p:cNvSpPr txBox="1">
            <a:spLocks/>
          </p:cNvSpPr>
          <p:nvPr/>
        </p:nvSpPr>
        <p:spPr bwMode="auto">
          <a:xfrm>
            <a:off x="357352" y="101601"/>
            <a:ext cx="11256579"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4800" b="1" dirty="0">
                <a:latin typeface="Open Sans" panose="020B0606030504020204" pitchFamily="34" charset="0"/>
                <a:ea typeface="Open Sans" panose="020B0606030504020204" pitchFamily="34" charset="0"/>
                <a:cs typeface="Open Sans" panose="020B0606030504020204" pitchFamily="34" charset="0"/>
              </a:rPr>
              <a:t>Purpose pulse check</a:t>
            </a:r>
            <a:endParaRPr lang="en-US" altLang="en-US" sz="5300" b="1"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4" name="AutoShape 2">
            <a:extLst>
              <a:ext uri="{FF2B5EF4-FFF2-40B4-BE49-F238E27FC236}">
                <a16:creationId xmlns:a16="http://schemas.microsoft.com/office/drawing/2014/main" id="{B6B3E388-DF8A-42DF-9340-875A04FA621F}"/>
              </a:ext>
            </a:extLst>
          </p:cNvPr>
          <p:cNvCxnSpPr>
            <a:cxnSpLocks noChangeShapeType="1"/>
          </p:cNvCxnSpPr>
          <p:nvPr/>
        </p:nvCxnSpPr>
        <p:spPr bwMode="auto">
          <a:xfrm flipV="1">
            <a:off x="427421" y="1051911"/>
            <a:ext cx="11256579" cy="26677"/>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2" name="Rectangle 1"/>
          <p:cNvSpPr/>
          <p:nvPr/>
        </p:nvSpPr>
        <p:spPr>
          <a:xfrm>
            <a:off x="427421" y="2455039"/>
            <a:ext cx="9992929" cy="6486776"/>
          </a:xfrm>
          <a:prstGeom prst="rect">
            <a:avLst/>
          </a:prstGeom>
        </p:spPr>
        <p:txBody>
          <a:bodyPr wrap="square">
            <a:spAutoFit/>
          </a:bodyPr>
          <a:lstStyle/>
          <a:p>
            <a:pPr marL="571500" lvl="0" indent="-571500">
              <a:lnSpc>
                <a:spcPct val="150000"/>
              </a:lnSpc>
              <a:buFont typeface="Arial" panose="020B0604020202020204" pitchFamily="34" charset="0"/>
              <a:buChar char="•"/>
            </a:pPr>
            <a:r>
              <a:rPr lang="en-GB" sz="2800" dirty="0">
                <a:latin typeface="Open Sans" panose="020B0606030504020204" pitchFamily="34" charset="0"/>
                <a:ea typeface="Open Sans" panose="020B0606030504020204" pitchFamily="34" charset="0"/>
                <a:cs typeface="Open Sans" panose="020B0606030504020204" pitchFamily="34" charset="0"/>
              </a:rPr>
              <a:t>I look for ways to have positive effects on others’ lives.</a:t>
            </a:r>
          </a:p>
          <a:p>
            <a:pPr marL="571500" lvl="0" indent="-571500">
              <a:lnSpc>
                <a:spcPct val="150000"/>
              </a:lnSpc>
              <a:buFont typeface="Arial" panose="020B0604020202020204" pitchFamily="34" charset="0"/>
              <a:buChar char="•"/>
            </a:pPr>
            <a:r>
              <a:rPr lang="en-GB" sz="2800" dirty="0">
                <a:latin typeface="Open Sans" panose="020B0606030504020204" pitchFamily="34" charset="0"/>
                <a:ea typeface="Open Sans" panose="020B0606030504020204" pitchFamily="34" charset="0"/>
                <a:cs typeface="Open Sans" panose="020B0606030504020204" pitchFamily="34" charset="0"/>
              </a:rPr>
              <a:t>I often reflect on my life goals and the kind of person I want to be.</a:t>
            </a:r>
          </a:p>
          <a:p>
            <a:pPr marL="571500" lvl="0" indent="-571500">
              <a:lnSpc>
                <a:spcPct val="150000"/>
              </a:lnSpc>
              <a:buFont typeface="Arial" panose="020B0604020202020204" pitchFamily="34" charset="0"/>
              <a:buChar char="•"/>
            </a:pPr>
            <a:r>
              <a:rPr lang="en-GB" sz="2800" dirty="0">
                <a:latin typeface="Open Sans" panose="020B0606030504020204" pitchFamily="34" charset="0"/>
                <a:ea typeface="Open Sans" panose="020B0606030504020204" pitchFamily="34" charset="0"/>
                <a:cs typeface="Open Sans" panose="020B0606030504020204" pitchFamily="34" charset="0"/>
              </a:rPr>
              <a:t>When I plan out my day, I consider how my activities connect to what I want to accomplish with my life. </a:t>
            </a:r>
          </a:p>
          <a:p>
            <a:pPr marL="571500" lvl="0" indent="-571500">
              <a:lnSpc>
                <a:spcPct val="150000"/>
              </a:lnSpc>
              <a:buFont typeface="Arial" panose="020B0604020202020204" pitchFamily="34" charset="0"/>
              <a:buChar char="•"/>
            </a:pPr>
            <a:r>
              <a:rPr lang="en-GB" sz="2800" dirty="0">
                <a:latin typeface="Open Sans" panose="020B0606030504020204" pitchFamily="34" charset="0"/>
                <a:ea typeface="Open Sans" panose="020B0606030504020204" pitchFamily="34" charset="0"/>
                <a:cs typeface="Open Sans" panose="020B0606030504020204" pitchFamily="34" charset="0"/>
              </a:rPr>
              <a:t>I often think about what I can offer the world, taking into account what the world needs as well as my personal strengths and interests.</a:t>
            </a:r>
          </a:p>
          <a:p>
            <a:pPr marL="571500" lvl="0" indent="-571500">
              <a:lnSpc>
                <a:spcPct val="150000"/>
              </a:lnSpc>
              <a:buFont typeface="Arial" panose="020B0604020202020204" pitchFamily="34" charset="0"/>
              <a:buChar char="•"/>
            </a:pPr>
            <a:r>
              <a:rPr lang="en-GB" sz="2800" dirty="0">
                <a:latin typeface="Open Sans" panose="020B0606030504020204" pitchFamily="34" charset="0"/>
                <a:ea typeface="Open Sans" panose="020B0606030504020204" pitchFamily="34" charset="0"/>
                <a:cs typeface="Open Sans" panose="020B0606030504020204" pitchFamily="34" charset="0"/>
              </a:rPr>
              <a:t>I often think about what matters most to me and </a:t>
            </a:r>
            <a:r>
              <a:rPr lang="en-GB" sz="2800" i="1" dirty="0">
                <a:latin typeface="Open Sans" panose="020B0606030504020204" pitchFamily="34" charset="0"/>
                <a:ea typeface="Open Sans" panose="020B0606030504020204" pitchFamily="34" charset="0"/>
                <a:cs typeface="Open Sans" panose="020B0606030504020204" pitchFamily="34" charset="0"/>
              </a:rPr>
              <a:t>why</a:t>
            </a:r>
            <a:r>
              <a:rPr lang="en-GB" sz="2800" dirty="0">
                <a:latin typeface="Open Sans" panose="020B0606030504020204" pitchFamily="34" charset="0"/>
                <a:ea typeface="Open Sans" panose="020B0606030504020204" pitchFamily="34" charset="0"/>
                <a:cs typeface="Open Sans" panose="020B0606030504020204" pitchFamily="34" charset="0"/>
              </a:rPr>
              <a:t> it matters. </a:t>
            </a:r>
          </a:p>
        </p:txBody>
      </p:sp>
      <p:sp>
        <p:nvSpPr>
          <p:cNvPr id="5" name="Rectangle 4"/>
          <p:cNvSpPr/>
          <p:nvPr/>
        </p:nvSpPr>
        <p:spPr>
          <a:xfrm>
            <a:off x="11029949" y="2606232"/>
            <a:ext cx="545881" cy="4977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430658" y="1497568"/>
            <a:ext cx="11253341" cy="523220"/>
          </a:xfrm>
          <a:prstGeom prst="rect">
            <a:avLst/>
          </a:prstGeom>
        </p:spPr>
        <p:txBody>
          <a:bodyPr wrap="square">
            <a:spAutoFit/>
          </a:bodyPr>
          <a:lstStyle/>
          <a:p>
            <a:r>
              <a:rPr lang="en-GB" sz="2800" dirty="0">
                <a:latin typeface="Open Sans" panose="020B0606030504020204" pitchFamily="34" charset="0"/>
                <a:ea typeface="Open Sans" panose="020B0606030504020204" pitchFamily="34" charset="0"/>
                <a:cs typeface="Open Sans" panose="020B0606030504020204" pitchFamily="34" charset="0"/>
              </a:rPr>
              <a:t>Think about yourself. How many of these things are true?</a:t>
            </a:r>
          </a:p>
        </p:txBody>
      </p:sp>
      <p:sp>
        <p:nvSpPr>
          <p:cNvPr id="7" name="Rectangle 6"/>
          <p:cNvSpPr/>
          <p:nvPr/>
        </p:nvSpPr>
        <p:spPr>
          <a:xfrm>
            <a:off x="11029947" y="3376428"/>
            <a:ext cx="545881" cy="4977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11029947" y="4758379"/>
            <a:ext cx="545881" cy="4977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11029949" y="5836043"/>
            <a:ext cx="545881" cy="4977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11010898" y="7727064"/>
            <a:ext cx="545881" cy="4977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32655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IKTOR FRANKL, LIFE PURPOSE and JAM ⋆ Live Your J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013198" cy="409575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Ten Ways to Give Mundane Life Chores Meaning | COLIN BEAV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9761" y="0"/>
            <a:ext cx="4862239" cy="409575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The Meaning of Life, Reflecting on a Quarter of a Centur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47" y="4449358"/>
            <a:ext cx="4557903" cy="469464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42 (answer) - Simple English Wikipedia, the free encyclopedi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3649257"/>
            <a:ext cx="3067050" cy="18669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eaning Of Life - Simple Inspire And Motivational Quote. Hand ..."/>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05750" y="4857750"/>
            <a:ext cx="428625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226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94F58CF-3A24-4362-9DB3-D76381250BFD}"/>
              </a:ext>
            </a:extLst>
          </p:cNvPr>
          <p:cNvSpPr/>
          <p:nvPr/>
        </p:nvSpPr>
        <p:spPr>
          <a:xfrm>
            <a:off x="571501" y="1081122"/>
            <a:ext cx="11005457" cy="7632855"/>
          </a:xfrm>
          <a:prstGeom prst="rect">
            <a:avLst/>
          </a:prstGeom>
        </p:spPr>
        <p:txBody>
          <a:bodyPr wrap="square" lIns="121917" tIns="60958" rIns="121917" bIns="60958">
            <a:spAutoFit/>
          </a:bodyPr>
          <a:lstStyle/>
          <a:p>
            <a:pPr fontAlgn="base"/>
            <a:r>
              <a:rPr lang="en-GB" sz="8000" i="1" dirty="0">
                <a:latin typeface="Open Sans" panose="020B0606030504020204" pitchFamily="34" charset="0"/>
                <a:ea typeface="Open Sans" panose="020B0606030504020204" pitchFamily="34" charset="0"/>
                <a:cs typeface="Open Sans" panose="020B0606030504020204" pitchFamily="34" charset="0"/>
              </a:rPr>
              <a:t>“Life is never made unbearable by circumstances but only by lack of meaning and purpose.”</a:t>
            </a:r>
          </a:p>
          <a:p>
            <a:pPr fontAlgn="base"/>
            <a:endParaRPr lang="en-GB" sz="4400" i="1" dirty="0">
              <a:latin typeface="Open Sans" panose="020B0606030504020204" pitchFamily="34" charset="0"/>
              <a:ea typeface="Open Sans" panose="020B0606030504020204" pitchFamily="34" charset="0"/>
              <a:cs typeface="Open Sans" panose="020B0606030504020204" pitchFamily="34" charset="0"/>
            </a:endParaRPr>
          </a:p>
          <a:p>
            <a:pPr algn="r" fontAlgn="base"/>
            <a:r>
              <a:rPr lang="en-GB" sz="4400" i="1" dirty="0">
                <a:latin typeface="Open Sans" panose="020B0606030504020204" pitchFamily="34" charset="0"/>
                <a:ea typeface="Open Sans" panose="020B0606030504020204" pitchFamily="34" charset="0"/>
                <a:cs typeface="Open Sans" panose="020B0606030504020204" pitchFamily="34" charset="0"/>
              </a:rPr>
              <a:t>Viktor Frankl</a:t>
            </a:r>
          </a:p>
        </p:txBody>
      </p:sp>
    </p:spTree>
    <p:extLst>
      <p:ext uri="{BB962C8B-B14F-4D97-AF65-F5344CB8AC3E}">
        <p14:creationId xmlns:p14="http://schemas.microsoft.com/office/powerpoint/2010/main" val="1815097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
          <p:cNvSpPr txBox="1">
            <a:spLocks noChangeArrowheads="1"/>
          </p:cNvSpPr>
          <p:nvPr/>
        </p:nvSpPr>
        <p:spPr>
          <a:xfrm>
            <a:off x="427421" y="1454150"/>
            <a:ext cx="11256579" cy="831850"/>
          </a:xfrm>
          <a:prstGeom prst="rect">
            <a:avLst/>
          </a:prstGeom>
        </p:spPr>
        <p:txBody>
          <a:bodyPr lIns="121917" tIns="60958" rIns="121917" bIns="60958"/>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3700" b="1" dirty="0">
                <a:latin typeface="Open Sans" panose="020B0606030504020204" pitchFamily="34" charset="0"/>
                <a:ea typeface="Open Sans" panose="020B0606030504020204" pitchFamily="34" charset="0"/>
                <a:cs typeface="Open Sans" panose="020B0606030504020204" pitchFamily="34" charset="0"/>
              </a:rPr>
              <a:t>The CHIME framework for personal recovery</a:t>
            </a:r>
          </a:p>
        </p:txBody>
      </p:sp>
      <p:graphicFrame>
        <p:nvGraphicFramePr>
          <p:cNvPr id="2" name="Diagram 1"/>
          <p:cNvGraphicFramePr/>
          <p:nvPr>
            <p:extLst>
              <p:ext uri="{D42A27DB-BD31-4B8C-83A1-F6EECF244321}">
                <p14:modId xmlns:p14="http://schemas.microsoft.com/office/powerpoint/2010/main" val="1584476609"/>
              </p:ext>
            </p:extLst>
          </p:nvPr>
        </p:nvGraphicFramePr>
        <p:xfrm>
          <a:off x="1016000" y="2683933"/>
          <a:ext cx="1066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9302751" y="8413752"/>
            <a:ext cx="2381249" cy="430883"/>
          </a:xfrm>
          <a:prstGeom prst="rect">
            <a:avLst/>
          </a:prstGeom>
          <a:noFill/>
        </p:spPr>
        <p:txBody>
          <a:bodyPr wrap="square" lIns="121917" tIns="60958" rIns="121917" bIns="60958" rtlCol="0">
            <a:spAutoFit/>
          </a:bodyPr>
          <a:lstStyle/>
          <a:p>
            <a:r>
              <a:rPr lang="en-GB" sz="2000" dirty="0" err="1">
                <a:latin typeface="Open Sans" panose="020B0606030504020204" pitchFamily="34" charset="0"/>
                <a:ea typeface="Open Sans" panose="020B0606030504020204" pitchFamily="34" charset="0"/>
                <a:cs typeface="Open Sans" panose="020B0606030504020204" pitchFamily="34" charset="0"/>
              </a:rPr>
              <a:t>Leamy</a:t>
            </a:r>
            <a:r>
              <a:rPr lang="en-GB" sz="2000" dirty="0">
                <a:latin typeface="Open Sans" panose="020B0606030504020204" pitchFamily="34" charset="0"/>
                <a:ea typeface="Open Sans" panose="020B0606030504020204" pitchFamily="34" charset="0"/>
                <a:cs typeface="Open Sans" panose="020B0606030504020204" pitchFamily="34" charset="0"/>
              </a:rPr>
              <a:t> et al. 2011</a:t>
            </a:r>
          </a:p>
        </p:txBody>
      </p:sp>
      <p:sp>
        <p:nvSpPr>
          <p:cNvPr id="9" name="Title 2">
            <a:extLst>
              <a:ext uri="{FF2B5EF4-FFF2-40B4-BE49-F238E27FC236}">
                <a16:creationId xmlns:a16="http://schemas.microsoft.com/office/drawing/2014/main" id="{F09C456C-B1E6-42FF-B0C8-3F818FE3410E}"/>
              </a:ext>
            </a:extLst>
          </p:cNvPr>
          <p:cNvSpPr txBox="1">
            <a:spLocks/>
          </p:cNvSpPr>
          <p:nvPr/>
        </p:nvSpPr>
        <p:spPr bwMode="auto">
          <a:xfrm>
            <a:off x="357352" y="101601"/>
            <a:ext cx="11256579"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4800" b="1" dirty="0">
                <a:latin typeface="Open Sans" panose="020B0606030504020204" pitchFamily="34" charset="0"/>
                <a:ea typeface="Open Sans" panose="020B0606030504020204" pitchFamily="34" charset="0"/>
                <a:cs typeface="Open Sans" panose="020B0606030504020204" pitchFamily="34" charset="0"/>
              </a:rPr>
              <a:t>CHIME</a:t>
            </a:r>
            <a:endParaRPr lang="en-US" altLang="en-US" sz="5300" b="1"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10" name="AutoShape 2">
            <a:extLst>
              <a:ext uri="{FF2B5EF4-FFF2-40B4-BE49-F238E27FC236}">
                <a16:creationId xmlns:a16="http://schemas.microsoft.com/office/drawing/2014/main" id="{85C3E113-8E51-487E-86D0-ED0B756B0113}"/>
              </a:ext>
            </a:extLst>
          </p:cNvPr>
          <p:cNvCxnSpPr>
            <a:cxnSpLocks noChangeShapeType="1"/>
          </p:cNvCxnSpPr>
          <p:nvPr/>
        </p:nvCxnSpPr>
        <p:spPr bwMode="auto">
          <a:xfrm flipV="1">
            <a:off x="427421" y="1051911"/>
            <a:ext cx="11256579" cy="26677"/>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4" name="Oval 3"/>
          <p:cNvSpPr/>
          <p:nvPr/>
        </p:nvSpPr>
        <p:spPr>
          <a:xfrm>
            <a:off x="7315200" y="2296235"/>
            <a:ext cx="2209800" cy="5786651"/>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7834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Line 18">
            <a:extLst>
              <a:ext uri="{FF2B5EF4-FFF2-40B4-BE49-F238E27FC236}">
                <a16:creationId xmlns:a16="http://schemas.microsoft.com/office/drawing/2014/main" id="{BF6D8D6C-41FD-4EC7-9472-AB6DCF8BE4A7}"/>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9" name="TextBox 8">
            <a:extLst>
              <a:ext uri="{FF2B5EF4-FFF2-40B4-BE49-F238E27FC236}">
                <a16:creationId xmlns:a16="http://schemas.microsoft.com/office/drawing/2014/main" id="{4C8D05DE-FC84-452D-93C6-41DC2CA0863E}"/>
              </a:ext>
            </a:extLst>
          </p:cNvPr>
          <p:cNvSpPr txBox="1"/>
          <p:nvPr/>
        </p:nvSpPr>
        <p:spPr>
          <a:xfrm>
            <a:off x="431561" y="188942"/>
            <a:ext cx="11124564"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Meaning in a recovery context</a:t>
            </a:r>
          </a:p>
        </p:txBody>
      </p:sp>
      <p:sp>
        <p:nvSpPr>
          <p:cNvPr id="2" name="Rectangle 1"/>
          <p:cNvSpPr/>
          <p:nvPr/>
        </p:nvSpPr>
        <p:spPr>
          <a:xfrm>
            <a:off x="541923" y="1695774"/>
            <a:ext cx="11014202" cy="6740307"/>
          </a:xfrm>
          <a:prstGeom prst="rect">
            <a:avLst/>
          </a:prstGeom>
        </p:spPr>
        <p:txBody>
          <a:bodyPr wrap="square">
            <a:spAutoFit/>
          </a:bodyPr>
          <a:lstStyle/>
          <a:p>
            <a:pPr marL="571500" indent="-571500">
              <a:buFont typeface="Arial" panose="020B0604020202020204" pitchFamily="34" charset="0"/>
              <a:buChar char="•"/>
            </a:pPr>
            <a:r>
              <a:rPr lang="en-GB" sz="3600" dirty="0">
                <a:latin typeface="Open Sans" panose="020B0606030504020204" pitchFamily="34" charset="0"/>
                <a:ea typeface="Open Sans" panose="020B0606030504020204" pitchFamily="34" charset="0"/>
                <a:cs typeface="Open Sans" panose="020B0606030504020204" pitchFamily="34" charset="0"/>
              </a:rPr>
              <a:t>A large part of recovery is learning to make sense of what has happened to us as well as improving our wellbeing on a daily basis.  </a:t>
            </a:r>
          </a:p>
          <a:p>
            <a:pPr marL="571500" indent="-571500">
              <a:buFont typeface="Arial" panose="020B0604020202020204" pitchFamily="34" charset="0"/>
              <a:buChar char="•"/>
            </a:pPr>
            <a:endParaRPr lang="en-GB" sz="3600" dirty="0">
              <a:latin typeface="Open Sans" panose="020B0606030504020204" pitchFamily="34" charset="0"/>
              <a:ea typeface="Open Sans" panose="020B0606030504020204" pitchFamily="34" charset="0"/>
              <a:cs typeface="Open Sans" panose="020B0606030504020204" pitchFamily="34" charset="0"/>
            </a:endParaRPr>
          </a:p>
          <a:p>
            <a:pPr marL="571500" indent="-571500">
              <a:buFont typeface="Arial" panose="020B0604020202020204" pitchFamily="34" charset="0"/>
              <a:buChar char="•"/>
            </a:pPr>
            <a:r>
              <a:rPr lang="en-GB" sz="3600" dirty="0">
                <a:latin typeface="Open Sans" panose="020B0606030504020204" pitchFamily="34" charset="0"/>
                <a:ea typeface="Open Sans" panose="020B0606030504020204" pitchFamily="34" charset="0"/>
                <a:cs typeface="Open Sans" panose="020B0606030504020204" pitchFamily="34" charset="0"/>
              </a:rPr>
              <a:t>Meaning is the sense we make of our lives.</a:t>
            </a:r>
          </a:p>
          <a:p>
            <a:pPr marL="571500" indent="-571500">
              <a:buFont typeface="Arial" panose="020B0604020202020204" pitchFamily="34" charset="0"/>
              <a:buChar char="•"/>
            </a:pPr>
            <a:endParaRPr lang="en-GB" sz="3600" dirty="0">
              <a:latin typeface="Open Sans" panose="020B0606030504020204" pitchFamily="34" charset="0"/>
              <a:ea typeface="Open Sans" panose="020B0606030504020204" pitchFamily="34" charset="0"/>
              <a:cs typeface="Open Sans" panose="020B0606030504020204" pitchFamily="34" charset="0"/>
            </a:endParaRPr>
          </a:p>
          <a:p>
            <a:pPr marL="571500" indent="-571500">
              <a:buFont typeface="Arial" panose="020B0604020202020204" pitchFamily="34" charset="0"/>
              <a:buChar char="•"/>
            </a:pPr>
            <a:r>
              <a:rPr lang="en-GB" sz="3600" dirty="0">
                <a:latin typeface="Open Sans" panose="020B0606030504020204" pitchFamily="34" charset="0"/>
                <a:ea typeface="Open Sans" panose="020B0606030504020204" pitchFamily="34" charset="0"/>
                <a:cs typeface="Open Sans" panose="020B0606030504020204" pitchFamily="34" charset="0"/>
              </a:rPr>
              <a:t>Happiness comes and goes.  Meaning gives you something to hold onto.</a:t>
            </a:r>
          </a:p>
          <a:p>
            <a:pPr marL="571500" indent="-571500">
              <a:buFont typeface="Arial" panose="020B0604020202020204" pitchFamily="34" charset="0"/>
              <a:buChar char="•"/>
            </a:pPr>
            <a:endParaRPr lang="en-GB" sz="3600" dirty="0">
              <a:latin typeface="Open Sans" panose="020B0606030504020204" pitchFamily="34" charset="0"/>
              <a:ea typeface="Open Sans" panose="020B0606030504020204" pitchFamily="34" charset="0"/>
              <a:cs typeface="Open Sans" panose="020B0606030504020204" pitchFamily="34" charset="0"/>
            </a:endParaRPr>
          </a:p>
          <a:p>
            <a:pPr marL="571500" indent="-571500">
              <a:buFont typeface="Arial" panose="020B0604020202020204" pitchFamily="34" charset="0"/>
              <a:buChar char="•"/>
            </a:pPr>
            <a:r>
              <a:rPr lang="en-GB" sz="3600" dirty="0">
                <a:latin typeface="Open Sans" panose="020B0606030504020204" pitchFamily="34" charset="0"/>
                <a:ea typeface="Open Sans" panose="020B0606030504020204" pitchFamily="34" charset="0"/>
                <a:cs typeface="Open Sans" panose="020B0606030504020204" pitchFamily="34" charset="0"/>
              </a:rPr>
              <a:t>When you have found purpose in your life, the idea of becoming lost again will seem impossible, and that is because it will be.</a:t>
            </a:r>
          </a:p>
        </p:txBody>
      </p:sp>
    </p:spTree>
    <p:extLst>
      <p:ext uri="{BB962C8B-B14F-4D97-AF65-F5344CB8AC3E}">
        <p14:creationId xmlns:p14="http://schemas.microsoft.com/office/powerpoint/2010/main" val="1238869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5CAB11-8033-4C1D-8CAC-397DAC851505}"/>
              </a:ext>
            </a:extLst>
          </p:cNvPr>
          <p:cNvSpPr/>
          <p:nvPr/>
        </p:nvSpPr>
        <p:spPr>
          <a:xfrm>
            <a:off x="427421" y="1403351"/>
            <a:ext cx="11256579" cy="7509744"/>
          </a:xfrm>
          <a:prstGeom prst="rect">
            <a:avLst/>
          </a:prstGeom>
        </p:spPr>
        <p:txBody>
          <a:bodyPr wrap="square" lIns="121917" tIns="60958" rIns="121917" bIns="60958">
            <a:spAutoFit/>
          </a:bodyPr>
          <a:lstStyle/>
          <a:p>
            <a:r>
              <a:rPr lang="en-GB" sz="4000" dirty="0">
                <a:latin typeface="Open Sans" panose="020B0606030504020204" pitchFamily="34" charset="0"/>
                <a:ea typeface="Open Sans" panose="020B0606030504020204" pitchFamily="34" charset="0"/>
                <a:cs typeface="Open Sans" panose="020B0606030504020204" pitchFamily="34" charset="0"/>
              </a:rPr>
              <a:t>We all find meaning in very different ways.</a:t>
            </a:r>
          </a:p>
          <a:p>
            <a:pPr lvl="0"/>
            <a:endParaRPr lang="en-GB" sz="4000" b="1" dirty="0">
              <a:latin typeface="Open Sans" panose="020B0606030504020204" pitchFamily="34" charset="0"/>
              <a:ea typeface="Open Sans" panose="020B0606030504020204" pitchFamily="34" charset="0"/>
              <a:cs typeface="Open Sans" panose="020B0606030504020204" pitchFamily="34" charset="0"/>
            </a:endParaRPr>
          </a:p>
          <a:p>
            <a:pPr lvl="0"/>
            <a:r>
              <a:rPr lang="en-GB" sz="4000" dirty="0">
                <a:latin typeface="Open Sans" panose="020B0606030504020204" pitchFamily="34" charset="0"/>
                <a:ea typeface="Open Sans" panose="020B0606030504020204" pitchFamily="34" charset="0"/>
                <a:cs typeface="Open Sans" panose="020B0606030504020204" pitchFamily="34" charset="0"/>
              </a:rPr>
              <a:t>Consider the following questions:</a:t>
            </a:r>
          </a:p>
          <a:p>
            <a:pPr lvl="0"/>
            <a:endParaRPr lang="en-GB" sz="4000" dirty="0">
              <a:latin typeface="Open Sans" panose="020B0606030504020204" pitchFamily="34" charset="0"/>
              <a:ea typeface="Open Sans" panose="020B0606030504020204" pitchFamily="34" charset="0"/>
              <a:cs typeface="Open Sans" panose="020B0606030504020204" pitchFamily="34" charset="0"/>
            </a:endParaRPr>
          </a:p>
          <a:p>
            <a:pPr marL="571500" lvl="0" indent="-571500">
              <a:buFont typeface="Arial" panose="020B0604020202020204" pitchFamily="34" charset="0"/>
              <a:buChar char="•"/>
            </a:pPr>
            <a:r>
              <a:rPr lang="en-GB" sz="4000" dirty="0">
                <a:latin typeface="Open Sans" panose="020B0606030504020204" pitchFamily="34" charset="0"/>
                <a:ea typeface="Open Sans" panose="020B0606030504020204" pitchFamily="34" charset="0"/>
                <a:cs typeface="Open Sans" panose="020B0606030504020204" pitchFamily="34" charset="0"/>
              </a:rPr>
              <a:t>What’s most important to you in your life?</a:t>
            </a:r>
          </a:p>
          <a:p>
            <a:pPr marL="571500" lvl="0" indent="-571500">
              <a:buFont typeface="Arial" panose="020B0604020202020204" pitchFamily="34" charset="0"/>
              <a:buChar char="•"/>
            </a:pPr>
            <a:r>
              <a:rPr lang="en-GB" sz="4000" dirty="0">
                <a:latin typeface="Open Sans" panose="020B0606030504020204" pitchFamily="34" charset="0"/>
                <a:ea typeface="Open Sans" panose="020B0606030504020204" pitchFamily="34" charset="0"/>
                <a:cs typeface="Open Sans" panose="020B0606030504020204" pitchFamily="34" charset="0"/>
              </a:rPr>
              <a:t>Why do you care about these things?</a:t>
            </a:r>
          </a:p>
          <a:p>
            <a:pPr marL="571500" lvl="0" indent="-571500">
              <a:buFont typeface="Arial" panose="020B0604020202020204" pitchFamily="34" charset="0"/>
              <a:buChar char="•"/>
            </a:pPr>
            <a:r>
              <a:rPr lang="en-GB" sz="4000" dirty="0">
                <a:latin typeface="Open Sans" panose="020B0606030504020204" pitchFamily="34" charset="0"/>
                <a:ea typeface="Open Sans" panose="020B0606030504020204" pitchFamily="34" charset="0"/>
                <a:cs typeface="Open Sans" panose="020B0606030504020204" pitchFamily="34" charset="0"/>
              </a:rPr>
              <a:t>Do you have any long-term goals?</a:t>
            </a:r>
          </a:p>
          <a:p>
            <a:pPr marL="571500" lvl="0" indent="-571500">
              <a:buFont typeface="Arial" panose="020B0604020202020204" pitchFamily="34" charset="0"/>
              <a:buChar char="•"/>
            </a:pPr>
            <a:r>
              <a:rPr lang="en-GB" sz="4000" dirty="0">
                <a:latin typeface="Open Sans" panose="020B0606030504020204" pitchFamily="34" charset="0"/>
                <a:ea typeface="Open Sans" panose="020B0606030504020204" pitchFamily="34" charset="0"/>
                <a:cs typeface="Open Sans" panose="020B0606030504020204" pitchFamily="34" charset="0"/>
              </a:rPr>
              <a:t>Why are these goals important to you?</a:t>
            </a:r>
          </a:p>
          <a:p>
            <a:pPr marL="571500" lvl="0" indent="-571500">
              <a:buFont typeface="Arial" panose="020B0604020202020204" pitchFamily="34" charset="0"/>
              <a:buChar char="•"/>
            </a:pPr>
            <a:r>
              <a:rPr lang="en-GB" sz="4000" dirty="0">
                <a:latin typeface="Open Sans" panose="020B0606030504020204" pitchFamily="34" charset="0"/>
                <a:ea typeface="Open Sans" panose="020B0606030504020204" pitchFamily="34" charset="0"/>
                <a:cs typeface="Open Sans" panose="020B0606030504020204" pitchFamily="34" charset="0"/>
              </a:rPr>
              <a:t>What does it mean to have a good life?</a:t>
            </a:r>
          </a:p>
          <a:p>
            <a:pPr marL="571500" lvl="0" indent="-571500">
              <a:buFont typeface="Arial" panose="020B0604020202020204" pitchFamily="34" charset="0"/>
              <a:buChar char="•"/>
            </a:pPr>
            <a:r>
              <a:rPr lang="en-GB" sz="4000" dirty="0">
                <a:latin typeface="Open Sans" panose="020B0606030504020204" pitchFamily="34" charset="0"/>
                <a:ea typeface="Open Sans" panose="020B0606030504020204" pitchFamily="34" charset="0"/>
                <a:cs typeface="Open Sans" panose="020B0606030504020204" pitchFamily="34" charset="0"/>
              </a:rPr>
              <a:t>What does it mean to be a good person?</a:t>
            </a:r>
          </a:p>
          <a:p>
            <a:pPr marL="571500" lvl="0" indent="-571500">
              <a:buFont typeface="Arial" panose="020B0604020202020204" pitchFamily="34" charset="0"/>
              <a:buChar char="•"/>
            </a:pPr>
            <a:r>
              <a:rPr lang="en-GB" sz="4000" dirty="0">
                <a:latin typeface="Open Sans" panose="020B0606030504020204" pitchFamily="34" charset="0"/>
                <a:ea typeface="Open Sans" panose="020B0606030504020204" pitchFamily="34" charset="0"/>
                <a:cs typeface="Open Sans" panose="020B0606030504020204" pitchFamily="34" charset="0"/>
              </a:rPr>
              <a:t>If I were looking back on your life, how would you want to be remembered?</a:t>
            </a:r>
          </a:p>
        </p:txBody>
      </p:sp>
      <p:sp>
        <p:nvSpPr>
          <p:cNvPr id="3" name="Title 2">
            <a:extLst>
              <a:ext uri="{FF2B5EF4-FFF2-40B4-BE49-F238E27FC236}">
                <a16:creationId xmlns:a16="http://schemas.microsoft.com/office/drawing/2014/main" id="{5DC9AF29-4F99-4355-8218-E9825CDA3BFD}"/>
              </a:ext>
            </a:extLst>
          </p:cNvPr>
          <p:cNvSpPr txBox="1">
            <a:spLocks/>
          </p:cNvSpPr>
          <p:nvPr/>
        </p:nvSpPr>
        <p:spPr bwMode="auto">
          <a:xfrm>
            <a:off x="357352" y="101601"/>
            <a:ext cx="11256579"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4800" b="1" dirty="0">
                <a:latin typeface="Open Sans" panose="020B0606030504020204" pitchFamily="34" charset="0"/>
                <a:ea typeface="Open Sans" panose="020B0606030504020204" pitchFamily="34" charset="0"/>
                <a:cs typeface="Open Sans" panose="020B0606030504020204" pitchFamily="34" charset="0"/>
              </a:rPr>
              <a:t>Questions for meaning making</a:t>
            </a:r>
            <a:endParaRPr lang="en-US" altLang="en-US" sz="5300" b="1"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4" name="AutoShape 2">
            <a:extLst>
              <a:ext uri="{FF2B5EF4-FFF2-40B4-BE49-F238E27FC236}">
                <a16:creationId xmlns:a16="http://schemas.microsoft.com/office/drawing/2014/main" id="{B6B3E388-DF8A-42DF-9340-875A04FA621F}"/>
              </a:ext>
            </a:extLst>
          </p:cNvPr>
          <p:cNvCxnSpPr>
            <a:cxnSpLocks noChangeShapeType="1"/>
          </p:cNvCxnSpPr>
          <p:nvPr/>
        </p:nvCxnSpPr>
        <p:spPr bwMode="auto">
          <a:xfrm flipV="1">
            <a:off x="427421" y="1051911"/>
            <a:ext cx="11256579" cy="26677"/>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Tree>
    <p:extLst>
      <p:ext uri="{BB962C8B-B14F-4D97-AF65-F5344CB8AC3E}">
        <p14:creationId xmlns:p14="http://schemas.microsoft.com/office/powerpoint/2010/main" val="310276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366;p55">
            <a:extLst>
              <a:ext uri="{FF2B5EF4-FFF2-40B4-BE49-F238E27FC236}">
                <a16:creationId xmlns:a16="http://schemas.microsoft.com/office/drawing/2014/main" id="{5D4FDD75-0659-43CB-ABE5-10360D6B648E}"/>
              </a:ext>
            </a:extLst>
          </p:cNvPr>
          <p:cNvPicPr preferRelativeResize="0"/>
          <p:nvPr/>
        </p:nvPicPr>
        <p:blipFill>
          <a:blip r:embed="rId3">
            <a:alphaModFix/>
          </a:blip>
          <a:stretch>
            <a:fillRect/>
          </a:stretch>
        </p:blipFill>
        <p:spPr>
          <a:xfrm>
            <a:off x="320566" y="1514107"/>
            <a:ext cx="7147034" cy="6524994"/>
          </a:xfrm>
          <a:prstGeom prst="rect">
            <a:avLst/>
          </a:prstGeom>
          <a:noFill/>
          <a:ln>
            <a:noFill/>
          </a:ln>
        </p:spPr>
      </p:pic>
      <p:sp>
        <p:nvSpPr>
          <p:cNvPr id="2" name="TextBox 1">
            <a:extLst>
              <a:ext uri="{FF2B5EF4-FFF2-40B4-BE49-F238E27FC236}">
                <a16:creationId xmlns:a16="http://schemas.microsoft.com/office/drawing/2014/main" id="{ECF752A7-6A38-4DD4-A979-04F72447694F}"/>
              </a:ext>
            </a:extLst>
          </p:cNvPr>
          <p:cNvSpPr txBox="1"/>
          <p:nvPr/>
        </p:nvSpPr>
        <p:spPr>
          <a:xfrm>
            <a:off x="7955721" y="1933206"/>
            <a:ext cx="3962400" cy="4555089"/>
          </a:xfrm>
          <a:prstGeom prst="rect">
            <a:avLst/>
          </a:prstGeom>
          <a:noFill/>
        </p:spPr>
        <p:txBody>
          <a:bodyPr wrap="square" lIns="121917" tIns="60958" rIns="121917" bIns="60958" rtlCol="0">
            <a:spAutoFit/>
          </a:bodyPr>
          <a:lstStyle/>
          <a:p>
            <a:r>
              <a:rPr lang="en-GB" sz="3200" dirty="0">
                <a:latin typeface="Open Sans" panose="020B0606030504020204" pitchFamily="34" charset="0"/>
                <a:ea typeface="Open Sans" panose="020B0606030504020204" pitchFamily="34" charset="0"/>
                <a:cs typeface="Open Sans" panose="020B0606030504020204" pitchFamily="34" charset="0"/>
              </a:rPr>
              <a:t>Your </a:t>
            </a:r>
            <a:r>
              <a:rPr lang="en-GB" sz="3200" b="1" dirty="0">
                <a:latin typeface="Open Sans" panose="020B0606030504020204" pitchFamily="34" charset="0"/>
                <a:ea typeface="Open Sans" panose="020B0606030504020204" pitchFamily="34" charset="0"/>
                <a:cs typeface="Open Sans" panose="020B0606030504020204" pitchFamily="34" charset="0"/>
              </a:rPr>
              <a:t>why</a:t>
            </a:r>
            <a:r>
              <a:rPr lang="en-GB" sz="3200" dirty="0">
                <a:latin typeface="Open Sans" panose="020B0606030504020204" pitchFamily="34" charset="0"/>
                <a:ea typeface="Open Sans" panose="020B0606030504020204" pitchFamily="34" charset="0"/>
                <a:cs typeface="Open Sans" panose="020B0606030504020204" pitchFamily="34" charset="0"/>
              </a:rPr>
              <a:t> will keep you going on days you don’t want to.</a:t>
            </a:r>
          </a:p>
          <a:p>
            <a:endParaRPr lang="en-GB" sz="3200" dirty="0">
              <a:latin typeface="Open Sans" panose="020B0606030504020204" pitchFamily="34" charset="0"/>
              <a:ea typeface="Open Sans" panose="020B0606030504020204" pitchFamily="34" charset="0"/>
              <a:cs typeface="Open Sans" panose="020B0606030504020204" pitchFamily="34" charset="0"/>
            </a:endParaRPr>
          </a:p>
          <a:p>
            <a:r>
              <a:rPr lang="en-GB" sz="3200" dirty="0">
                <a:latin typeface="Open Sans" panose="020B0606030504020204" pitchFamily="34" charset="0"/>
                <a:ea typeface="Open Sans" panose="020B0606030504020204" pitchFamily="34" charset="0"/>
                <a:cs typeface="Open Sans" panose="020B0606030504020204" pitchFamily="34" charset="0"/>
              </a:rPr>
              <a:t>List as many reasons as possible, why you want to recover/get better.</a:t>
            </a:r>
          </a:p>
        </p:txBody>
      </p:sp>
      <p:sp>
        <p:nvSpPr>
          <p:cNvPr id="7" name="Title 2">
            <a:extLst>
              <a:ext uri="{FF2B5EF4-FFF2-40B4-BE49-F238E27FC236}">
                <a16:creationId xmlns:a16="http://schemas.microsoft.com/office/drawing/2014/main" id="{BBF2ECC5-8C30-49C3-9576-42E4C8955A73}"/>
              </a:ext>
            </a:extLst>
          </p:cNvPr>
          <p:cNvSpPr txBox="1">
            <a:spLocks/>
          </p:cNvSpPr>
          <p:nvPr/>
        </p:nvSpPr>
        <p:spPr bwMode="auto">
          <a:xfrm>
            <a:off x="427421" y="114300"/>
            <a:ext cx="7828572"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4800" b="1" dirty="0">
                <a:latin typeface="Open Sans" panose="020B0606030504020204" pitchFamily="34" charset="0"/>
                <a:ea typeface="Open Sans" panose="020B0606030504020204" pitchFamily="34" charset="0"/>
                <a:cs typeface="Open Sans" panose="020B0606030504020204" pitchFamily="34" charset="0"/>
              </a:rPr>
              <a:t>What is your why?</a:t>
            </a:r>
            <a:endParaRPr lang="en-US" altLang="en-US" sz="5300" b="1"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8" name="AutoShape 2">
            <a:extLst>
              <a:ext uri="{FF2B5EF4-FFF2-40B4-BE49-F238E27FC236}">
                <a16:creationId xmlns:a16="http://schemas.microsoft.com/office/drawing/2014/main" id="{BE22CA91-DB79-4187-8DE4-401DFFF718BC}"/>
              </a:ext>
            </a:extLst>
          </p:cNvPr>
          <p:cNvCxnSpPr>
            <a:cxnSpLocks noChangeShapeType="1"/>
          </p:cNvCxnSpPr>
          <p:nvPr/>
        </p:nvCxnSpPr>
        <p:spPr bwMode="auto">
          <a:xfrm flipV="1">
            <a:off x="427421" y="1051911"/>
            <a:ext cx="11256579" cy="26677"/>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9" name="Rectangle 8">
            <a:extLst>
              <a:ext uri="{FF2B5EF4-FFF2-40B4-BE49-F238E27FC236}">
                <a16:creationId xmlns:a16="http://schemas.microsoft.com/office/drawing/2014/main" id="{28F82EF5-D3E5-494F-BFF6-BB71E2ADFBDF}"/>
              </a:ext>
            </a:extLst>
          </p:cNvPr>
          <p:cNvSpPr/>
          <p:nvPr/>
        </p:nvSpPr>
        <p:spPr>
          <a:xfrm>
            <a:off x="1172847" y="8296142"/>
            <a:ext cx="9765725" cy="584775"/>
          </a:xfrm>
          <a:prstGeom prst="rect">
            <a:avLst/>
          </a:prstGeom>
        </p:spPr>
        <p:txBody>
          <a:bodyPr wrap="square">
            <a:spAutoFit/>
          </a:bodyPr>
          <a:lstStyle/>
          <a:p>
            <a:pPr algn="ctr" defTabSz="913210">
              <a:defRPr/>
            </a:pPr>
            <a:r>
              <a:rPr lang="en-GB" sz="3200" i="1" dirty="0">
                <a:latin typeface="Open Sans" panose="020B0606030504020204" pitchFamily="34" charset="0"/>
                <a:ea typeface="Open Sans" panose="020B0606030504020204" pitchFamily="34" charset="0"/>
                <a:cs typeface="Open Sans" panose="020B0606030504020204" pitchFamily="34" charset="0"/>
              </a:rPr>
              <a:t>When your why is big enough you will find your how.</a:t>
            </a:r>
          </a:p>
        </p:txBody>
      </p:sp>
    </p:spTree>
    <p:extLst>
      <p:ext uri="{BB962C8B-B14F-4D97-AF65-F5344CB8AC3E}">
        <p14:creationId xmlns:p14="http://schemas.microsoft.com/office/powerpoint/2010/main" val="2275361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Rectangle 2"/>
          <p:cNvSpPr/>
          <p:nvPr/>
        </p:nvSpPr>
        <p:spPr>
          <a:xfrm>
            <a:off x="438150" y="1245072"/>
            <a:ext cx="11277600" cy="6100131"/>
          </a:xfrm>
          <a:prstGeom prst="rect">
            <a:avLst/>
          </a:prstGeom>
        </p:spPr>
        <p:txBody>
          <a:bodyPr wrap="square">
            <a:spAutoFit/>
          </a:bodyPr>
          <a:lstStyle/>
          <a:p>
            <a:pPr algn="ctr">
              <a:lnSpc>
                <a:spcPct val="120000"/>
              </a:lnSpc>
            </a:pPr>
            <a:r>
              <a:rPr lang="en-US" altLang="en-US" sz="6600" i="1" dirty="0">
                <a:latin typeface="Open Sans" panose="020B0606030504020204" pitchFamily="34" charset="0"/>
                <a:ea typeface="Open Sans" panose="020B0606030504020204" pitchFamily="34" charset="0"/>
                <a:cs typeface="Open Sans" panose="020B0606030504020204" pitchFamily="34" charset="0"/>
              </a:rPr>
              <a:t>“If you don’t design your own life plan, chances are you’ll fall into someone else’s plan. And guess what they have planned for you? Not much.”</a:t>
            </a:r>
          </a:p>
        </p:txBody>
      </p:sp>
      <p:sp>
        <p:nvSpPr>
          <p:cNvPr id="4" name="TextBox 3"/>
          <p:cNvSpPr txBox="1"/>
          <p:nvPr/>
        </p:nvSpPr>
        <p:spPr>
          <a:xfrm>
            <a:off x="6819900" y="7932807"/>
            <a:ext cx="4400550" cy="707886"/>
          </a:xfrm>
          <a:prstGeom prst="rect">
            <a:avLst/>
          </a:prstGeom>
          <a:noFill/>
        </p:spPr>
        <p:txBody>
          <a:bodyPr wrap="square" rtlCol="0">
            <a:spAutoFit/>
          </a:bodyPr>
          <a:lstStyle/>
          <a:p>
            <a:pPr algn="r"/>
            <a:r>
              <a:rPr lang="en-GB" sz="4000" i="1" dirty="0">
                <a:latin typeface="Open Sans" panose="020B0606030504020204" pitchFamily="34" charset="0"/>
                <a:ea typeface="Open Sans" panose="020B0606030504020204" pitchFamily="34" charset="0"/>
                <a:cs typeface="Open Sans" panose="020B0606030504020204" pitchFamily="34" charset="0"/>
              </a:rPr>
              <a:t>Jim </a:t>
            </a:r>
            <a:r>
              <a:rPr lang="en-GB" sz="4000" i="1" dirty="0" err="1">
                <a:latin typeface="Open Sans" panose="020B0606030504020204" pitchFamily="34" charset="0"/>
                <a:ea typeface="Open Sans" panose="020B0606030504020204" pitchFamily="34" charset="0"/>
                <a:cs typeface="Open Sans" panose="020B0606030504020204" pitchFamily="34" charset="0"/>
              </a:rPr>
              <a:t>Rohn</a:t>
            </a:r>
            <a:endParaRPr lang="en-GB" sz="4000" i="1"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233577142"/>
      </p:ext>
    </p:extLst>
  </p:cSld>
  <p:clrMapOvr>
    <a:masterClrMapping/>
  </p:clrMapOvr>
  <p:transition>
    <p:sndAc>
      <p:stSnd>
        <p:snd r:embed="rId2" name="applause.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0AA9FEA-E26F-4F0A-80F1-08376EE02821}"/>
              </a:ext>
            </a:extLst>
          </p:cNvPr>
          <p:cNvSpPr txBox="1"/>
          <p:nvPr/>
        </p:nvSpPr>
        <p:spPr>
          <a:xfrm>
            <a:off x="425450" y="1480425"/>
            <a:ext cx="11256579" cy="7509748"/>
          </a:xfrm>
          <a:prstGeom prst="rect">
            <a:avLst/>
          </a:prstGeom>
          <a:noFill/>
        </p:spPr>
        <p:txBody>
          <a:bodyPr wrap="square" lIns="121917" tIns="60958" rIns="121917" bIns="60958" rtlCol="0">
            <a:spAutoFit/>
          </a:bodyPr>
          <a:lstStyle/>
          <a:p>
            <a:r>
              <a:rPr lang="en-GB" sz="4000" dirty="0">
                <a:latin typeface="Open Sans" panose="020B0606030504020204" pitchFamily="34" charset="0"/>
                <a:ea typeface="Open Sans" panose="020B0606030504020204" pitchFamily="34" charset="0"/>
                <a:cs typeface="Open Sans" panose="020B0606030504020204" pitchFamily="34" charset="0"/>
              </a:rPr>
              <a:t>Having a life plan means working towards clarifying your values (i.e. what matters to you), beliefs and priorities, and then applying them in your daily life.</a:t>
            </a:r>
          </a:p>
          <a:p>
            <a:endParaRPr lang="en-GB" sz="4000" dirty="0">
              <a:latin typeface="Open Sans" panose="020B0606030504020204" pitchFamily="34" charset="0"/>
              <a:ea typeface="Open Sans" panose="020B0606030504020204" pitchFamily="34" charset="0"/>
              <a:cs typeface="Open Sans" panose="020B0606030504020204" pitchFamily="34" charset="0"/>
            </a:endParaRPr>
          </a:p>
          <a:p>
            <a:r>
              <a:rPr lang="en-GB" sz="4000" dirty="0">
                <a:latin typeface="Open Sans" panose="020B0606030504020204" pitchFamily="34" charset="0"/>
                <a:ea typeface="Open Sans" panose="020B0606030504020204" pitchFamily="34" charset="0"/>
                <a:cs typeface="Open Sans" panose="020B0606030504020204" pitchFamily="34" charset="0"/>
              </a:rPr>
              <a:t>What is significant about a life plan is that it can help you live your own life (i.e. take control).</a:t>
            </a:r>
          </a:p>
          <a:p>
            <a:endParaRPr lang="en-GB" sz="4000" dirty="0">
              <a:latin typeface="Open Sans" panose="020B0606030504020204" pitchFamily="34" charset="0"/>
              <a:ea typeface="Open Sans" panose="020B0606030504020204" pitchFamily="34" charset="0"/>
              <a:cs typeface="Open Sans" panose="020B0606030504020204" pitchFamily="34" charset="0"/>
            </a:endParaRPr>
          </a:p>
          <a:p>
            <a:r>
              <a:rPr lang="en-GB" sz="4000" dirty="0">
                <a:latin typeface="Open Sans" panose="020B0606030504020204" pitchFamily="34" charset="0"/>
                <a:ea typeface="Open Sans" panose="020B0606030504020204" pitchFamily="34" charset="0"/>
                <a:cs typeface="Open Sans" panose="020B0606030504020204" pitchFamily="34" charset="0"/>
              </a:rPr>
              <a:t>Achieving a satisfying life requires knowledge, self-awareness, motivation and effort.  It involves behaviours that promote wellbeing.</a:t>
            </a:r>
          </a:p>
        </p:txBody>
      </p:sp>
      <p:sp>
        <p:nvSpPr>
          <p:cNvPr id="7" name="Title 2">
            <a:extLst>
              <a:ext uri="{FF2B5EF4-FFF2-40B4-BE49-F238E27FC236}">
                <a16:creationId xmlns:a16="http://schemas.microsoft.com/office/drawing/2014/main" id="{BBF2ECC5-8C30-49C3-9576-42E4C8955A73}"/>
              </a:ext>
            </a:extLst>
          </p:cNvPr>
          <p:cNvSpPr txBox="1">
            <a:spLocks/>
          </p:cNvSpPr>
          <p:nvPr/>
        </p:nvSpPr>
        <p:spPr bwMode="auto">
          <a:xfrm>
            <a:off x="427421" y="114300"/>
            <a:ext cx="7828572"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4800" b="1" dirty="0">
                <a:latin typeface="Open Sans" panose="020B0606030504020204" pitchFamily="34" charset="0"/>
                <a:ea typeface="Open Sans" panose="020B0606030504020204" pitchFamily="34" charset="0"/>
                <a:cs typeface="Open Sans" panose="020B0606030504020204" pitchFamily="34" charset="0"/>
              </a:rPr>
              <a:t>How? Create a life plan</a:t>
            </a:r>
            <a:endParaRPr lang="en-US" altLang="en-US" sz="5300" b="1"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8" name="AutoShape 2">
            <a:extLst>
              <a:ext uri="{FF2B5EF4-FFF2-40B4-BE49-F238E27FC236}">
                <a16:creationId xmlns:a16="http://schemas.microsoft.com/office/drawing/2014/main" id="{BE22CA91-DB79-4187-8DE4-401DFFF718BC}"/>
              </a:ext>
            </a:extLst>
          </p:cNvPr>
          <p:cNvCxnSpPr>
            <a:cxnSpLocks noChangeShapeType="1"/>
          </p:cNvCxnSpPr>
          <p:nvPr/>
        </p:nvCxnSpPr>
        <p:spPr bwMode="auto">
          <a:xfrm flipV="1">
            <a:off x="427421" y="1051911"/>
            <a:ext cx="11256579" cy="26677"/>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Tree>
    <p:extLst>
      <p:ext uri="{BB962C8B-B14F-4D97-AF65-F5344CB8AC3E}">
        <p14:creationId xmlns:p14="http://schemas.microsoft.com/office/powerpoint/2010/main" val="200964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2AFF30F-6267-430B-A816-8AD1E96A38A0}"/>
              </a:ext>
            </a:extLst>
          </p:cNvPr>
          <p:cNvSpPr txBox="1"/>
          <p:nvPr/>
        </p:nvSpPr>
        <p:spPr>
          <a:xfrm>
            <a:off x="621102" y="3106601"/>
            <a:ext cx="10840529" cy="2831544"/>
          </a:xfrm>
          <a:prstGeom prst="rect">
            <a:avLst/>
          </a:prstGeom>
          <a:noFill/>
        </p:spPr>
        <p:txBody>
          <a:bodyPr wrap="square" lIns="121917" tIns="60958" rIns="121917" bIns="60958" rtlCol="0">
            <a:spAutoFit/>
          </a:bodyPr>
          <a:lstStyle/>
          <a:p>
            <a:r>
              <a:rPr lang="en-GB" sz="8800" i="1" dirty="0">
                <a:latin typeface="Open Sans" panose="020B0606030504020204" pitchFamily="34" charset="0"/>
                <a:ea typeface="Open Sans" panose="020B0606030504020204" pitchFamily="34" charset="0"/>
                <a:cs typeface="Open Sans" panose="020B0606030504020204" pitchFamily="34" charset="0"/>
              </a:rPr>
              <a:t>“The purpose of life is a life of purpose.”</a:t>
            </a:r>
          </a:p>
        </p:txBody>
      </p:sp>
      <p:sp>
        <p:nvSpPr>
          <p:cNvPr id="5" name="TextBox 4">
            <a:extLst>
              <a:ext uri="{FF2B5EF4-FFF2-40B4-BE49-F238E27FC236}">
                <a16:creationId xmlns:a16="http://schemas.microsoft.com/office/drawing/2014/main" id="{352BE951-DDE3-4FA8-8938-7E74EE5E25E5}"/>
              </a:ext>
            </a:extLst>
          </p:cNvPr>
          <p:cNvSpPr txBox="1"/>
          <p:nvPr/>
        </p:nvSpPr>
        <p:spPr>
          <a:xfrm>
            <a:off x="4888303" y="7046832"/>
            <a:ext cx="6573328" cy="697627"/>
          </a:xfrm>
          <a:prstGeom prst="rect">
            <a:avLst/>
          </a:prstGeom>
          <a:noFill/>
        </p:spPr>
        <p:txBody>
          <a:bodyPr wrap="square" lIns="121917" tIns="60958" rIns="121917" bIns="60958" rtlCol="0">
            <a:spAutoFit/>
          </a:bodyPr>
          <a:lstStyle/>
          <a:p>
            <a:pPr algn="r"/>
            <a:r>
              <a:rPr lang="en-GB" sz="3700" dirty="0">
                <a:latin typeface="Open Sans" panose="020B0606030504020204" pitchFamily="34" charset="0"/>
                <a:ea typeface="Open Sans" panose="020B0606030504020204" pitchFamily="34" charset="0"/>
                <a:cs typeface="Open Sans" panose="020B0606030504020204" pitchFamily="34" charset="0"/>
              </a:rPr>
              <a:t>Robert Burns </a:t>
            </a:r>
          </a:p>
        </p:txBody>
      </p:sp>
    </p:spTree>
    <p:extLst>
      <p:ext uri="{BB962C8B-B14F-4D97-AF65-F5344CB8AC3E}">
        <p14:creationId xmlns:p14="http://schemas.microsoft.com/office/powerpoint/2010/main" val="3913705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2277</TotalTime>
  <Words>597</Words>
  <Application>Microsoft Office PowerPoint</Application>
  <PresentationFormat>Custom</PresentationFormat>
  <Paragraphs>79</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Cooper</dc:creator>
  <cp:lastModifiedBy>Ben Cooper</cp:lastModifiedBy>
  <cp:revision>87</cp:revision>
  <cp:lastPrinted>2020-03-04T11:25:05Z</cp:lastPrinted>
  <dcterms:created xsi:type="dcterms:W3CDTF">2020-02-25T14:29:20Z</dcterms:created>
  <dcterms:modified xsi:type="dcterms:W3CDTF">2020-05-05T08:26:41Z</dcterms:modified>
</cp:coreProperties>
</file>