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522" r:id="rId2"/>
    <p:sldId id="656" r:id="rId3"/>
    <p:sldId id="539" r:id="rId4"/>
    <p:sldId id="274" r:id="rId5"/>
    <p:sldId id="263" r:id="rId6"/>
    <p:sldId id="658" r:id="rId7"/>
    <p:sldId id="662" r:id="rId8"/>
    <p:sldId id="663" r:id="rId9"/>
    <p:sldId id="664" r:id="rId10"/>
    <p:sldId id="665" r:id="rId11"/>
    <p:sldId id="666" r:id="rId12"/>
    <p:sldId id="657" r:id="rId13"/>
    <p:sldId id="659" r:id="rId14"/>
    <p:sldId id="273" r:id="rId15"/>
    <p:sldId id="661" r:id="rId16"/>
    <p:sldId id="272" r:id="rId17"/>
    <p:sldId id="596" r:id="rId18"/>
    <p:sldId id="581" r:id="rId19"/>
    <p:sldId id="256" r:id="rId20"/>
  </p:sldIdLst>
  <p:sldSz cx="12192000" cy="9144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6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6441" autoAdjust="0"/>
  </p:normalViewPr>
  <p:slideViewPr>
    <p:cSldViewPr snapToGrid="0">
      <p:cViewPr>
        <p:scale>
          <a:sx n="50" d="100"/>
          <a:sy n="50" d="100"/>
        </p:scale>
        <p:origin x="-1272" y="-102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DFE4F-5C44-BE42-AA09-9657E6DC5C96}" type="doc">
      <dgm:prSet loTypeId="urn:microsoft.com/office/officeart/2005/8/layout/lProcess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9F9200C-F7D4-D04B-A7DC-CA3AF0CA627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Physical</a:t>
          </a:r>
        </a:p>
      </dgm:t>
    </dgm:pt>
    <dgm:pt modelId="{5D6574C9-BFAD-6049-96DE-828E831832DE}" type="par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85A85A-1DD1-AA46-87D0-8B983A117997}" type="sib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DC9212-C420-9F4F-8851-59B26796DE07}">
      <dgm:prSet phldrT="[Text]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Exercise + Rest</a:t>
          </a:r>
        </a:p>
      </dgm:t>
    </dgm:pt>
    <dgm:pt modelId="{810980F9-3C13-D146-8645-301C3FEB0F2A}" type="par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C51D5D-6A40-7B44-9E71-5F990395D5C4}" type="sib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6232C4-C913-7E44-9EE3-3105A74F461F}">
      <dgm:prSet phldrT="[Text]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Nutrition</a:t>
          </a:r>
        </a:p>
      </dgm:t>
    </dgm:pt>
    <dgm:pt modelId="{35DD25F7-A81B-D64F-AE12-667029B5116D}" type="par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EE63B4E-AB14-2646-A07F-AF9DF7DF6B01}" type="sib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F8A992D-CBDD-674A-9288-A427A1508DB1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Emotional</a:t>
          </a:r>
        </a:p>
      </dgm:t>
    </dgm:pt>
    <dgm:pt modelId="{7B05A94A-EF63-C944-990D-14F0F343A982}" type="parTrans" cxnId="{039A806C-1213-0A42-A457-BE8303ADCABE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AD8E70B-6B61-7948-A268-C6B9CDA64655}" type="sibTrans" cxnId="{039A806C-1213-0A42-A457-BE8303ADCABE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AD37684-30CA-CA49-BC8C-B247F55DE939}">
      <dgm:prSet phldrT="[Text]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Expression</a:t>
          </a:r>
        </a:p>
      </dgm:t>
    </dgm:pt>
    <dgm:pt modelId="{D201DE35-3B51-C949-BFD6-22391B103407}" type="parTrans" cxnId="{C062BC54-69AA-D846-97CF-A59CB877D118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F8452E1-900C-F24A-8DB2-74D156B42546}" type="sibTrans" cxnId="{C062BC54-69AA-D846-97CF-A59CB877D118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7D7948A-8312-9B4F-8A18-C67B351E389C}">
      <dgm:prSet phldrT="[Text]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Relationships</a:t>
          </a:r>
        </a:p>
      </dgm:t>
    </dgm:pt>
    <dgm:pt modelId="{8BE5D4E8-C04F-154F-81E1-C958DFB14543}" type="parTrans" cxnId="{04492162-D527-374C-A26A-A331B2B51BB1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C82A2B4-96FF-634C-A0E3-C0742A91DE3C}" type="sibTrans" cxnId="{04492162-D527-374C-A26A-A331B2B51BB1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8F40125-C7F5-B64B-A770-9D8EED9D16D0}">
      <dgm:prSet phldrT="[Text]"/>
      <dgm:spPr>
        <a:solidFill>
          <a:srgbClr val="A95CF6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Mental</a:t>
          </a:r>
        </a:p>
      </dgm:t>
    </dgm:pt>
    <dgm:pt modelId="{EB9EBF61-12BB-8F45-A0C1-BECA57F3592E}" type="parTrans" cxnId="{5265F35B-EADB-5240-BC01-3ECC894BDB2A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E64E104-2E68-7645-B2DD-D4DDE553410F}" type="sibTrans" cxnId="{5265F35B-EADB-5240-BC01-3ECC894BDB2A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A03778-3AC3-0F4C-BA4B-B22C65CF8339}">
      <dgm:prSet phldrT="[Text]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Interest</a:t>
          </a:r>
        </a:p>
      </dgm:t>
    </dgm:pt>
    <dgm:pt modelId="{1E1AB7A6-9897-5443-AB71-5CD8AFBA50E2}" type="parTrans" cxnId="{06AA33E2-75A8-8740-B27A-A42A4F6F5CA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0E978A-4540-7B4C-BF6C-445B76C5364F}" type="sibTrans" cxnId="{06AA33E2-75A8-8740-B27A-A42A4F6F5CA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4B328D5-6E18-A343-BC7B-D56FE3E28BCE}">
      <dgm:prSet phldrT="[Text]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Flow</a:t>
          </a:r>
        </a:p>
      </dgm:t>
    </dgm:pt>
    <dgm:pt modelId="{36ED1917-B3CD-7943-BD84-41FBF05C658F}" type="parTrans" cxnId="{6248B13A-48B9-1F45-AD5B-342F431F0660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B222C1B-CAC1-5F41-85CF-A9FBDF7F5AA2}" type="sibTrans" cxnId="{6248B13A-48B9-1F45-AD5B-342F431F0660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2802CBC-862D-5647-A2A9-22FADFF36B3F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Spiritual</a:t>
          </a:r>
        </a:p>
      </dgm:t>
    </dgm:pt>
    <dgm:pt modelId="{F1A79B55-68F6-574E-8255-0DEDF440BD7E}" type="parTrans" cxnId="{F96B3389-4E81-324D-B38D-19AA9B3F4D28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6AF4E88-9CD6-5F43-968D-BC57B0DA1EE9}" type="sibTrans" cxnId="{F96B3389-4E81-324D-B38D-19AA9B3F4D28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2978C9C-0597-7E48-8B59-21AA25E0737B}">
      <dgm:prSet phldrT="[Text]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Connections</a:t>
          </a:r>
        </a:p>
      </dgm:t>
    </dgm:pt>
    <dgm:pt modelId="{2352C11C-2807-4C42-B3E3-BE2102E3128C}" type="parTrans" cxnId="{6D0E41A1-3150-484D-8C47-5BCF925BF4E5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35D8ABF-A628-2E45-9157-798A3C68624F}" type="sibTrans" cxnId="{6D0E41A1-3150-484D-8C47-5BCF925BF4E5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829FCD6-B08A-A041-96D1-1DD81FE9FCA0}">
      <dgm:prSet phldrT="[Text]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Purpose</a:t>
          </a:r>
        </a:p>
      </dgm:t>
    </dgm:pt>
    <dgm:pt modelId="{74DDEF11-ABB5-5741-A744-E8E59DB19F32}" type="parTrans" cxnId="{B7D92280-4B05-3549-9D71-D7245DC27CA3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D0ADF6D-FD3B-9049-A74B-5DE4FBD4C604}" type="sibTrans" cxnId="{B7D92280-4B05-3549-9D71-D7245DC27CA3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21CAD4-1F36-0845-91DA-4E34F0BB110A}" type="pres">
      <dgm:prSet presAssocID="{8E7DFE4F-5C44-BE42-AA09-9657E6DC5C9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2E9FA1-4667-254F-A1E8-1AD1453B3C44}" type="pres">
      <dgm:prSet presAssocID="{B9F9200C-F7D4-D04B-A7DC-CA3AF0CA6271}" presName="compNode" presStyleCnt="0"/>
      <dgm:spPr/>
    </dgm:pt>
    <dgm:pt modelId="{66B3F2C5-45E9-0542-8D55-F3211007FF47}" type="pres">
      <dgm:prSet presAssocID="{B9F9200C-F7D4-D04B-A7DC-CA3AF0CA6271}" presName="aNode" presStyleLbl="bgShp" presStyleIdx="0" presStyleCnt="4"/>
      <dgm:spPr/>
      <dgm:t>
        <a:bodyPr/>
        <a:lstStyle/>
        <a:p>
          <a:endParaRPr lang="en-GB"/>
        </a:p>
      </dgm:t>
    </dgm:pt>
    <dgm:pt modelId="{2B16ECA4-3628-6649-AB50-A142010A278B}" type="pres">
      <dgm:prSet presAssocID="{B9F9200C-F7D4-D04B-A7DC-CA3AF0CA6271}" presName="textNode" presStyleLbl="bgShp" presStyleIdx="0" presStyleCnt="4"/>
      <dgm:spPr/>
      <dgm:t>
        <a:bodyPr/>
        <a:lstStyle/>
        <a:p>
          <a:endParaRPr lang="en-GB"/>
        </a:p>
      </dgm:t>
    </dgm:pt>
    <dgm:pt modelId="{79DDA3EE-303D-6D4A-BC09-BEC3A0EC2CE8}" type="pres">
      <dgm:prSet presAssocID="{B9F9200C-F7D4-D04B-A7DC-CA3AF0CA6271}" presName="compChildNode" presStyleCnt="0"/>
      <dgm:spPr/>
    </dgm:pt>
    <dgm:pt modelId="{AE6E7FE4-2820-014F-A7F7-A353C190B0FF}" type="pres">
      <dgm:prSet presAssocID="{B9F9200C-F7D4-D04B-A7DC-CA3AF0CA6271}" presName="theInnerList" presStyleCnt="0"/>
      <dgm:spPr/>
    </dgm:pt>
    <dgm:pt modelId="{724AAAAC-8617-5047-9743-25AA6375E771}" type="pres">
      <dgm:prSet presAssocID="{AADC9212-C420-9F4F-8851-59B26796DE07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04D08C-0D9C-F141-8AD9-F5AB72CDA074}" type="pres">
      <dgm:prSet presAssocID="{AADC9212-C420-9F4F-8851-59B26796DE07}" presName="aSpace2" presStyleCnt="0"/>
      <dgm:spPr/>
    </dgm:pt>
    <dgm:pt modelId="{7181FD85-BD8C-FC48-9E41-52A640DA86E2}" type="pres">
      <dgm:prSet presAssocID="{646232C4-C913-7E44-9EE3-3105A74F461F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5368B6-3F71-6344-9588-F602983A2D6C}" type="pres">
      <dgm:prSet presAssocID="{B9F9200C-F7D4-D04B-A7DC-CA3AF0CA6271}" presName="aSpace" presStyleCnt="0"/>
      <dgm:spPr/>
    </dgm:pt>
    <dgm:pt modelId="{428F365A-2BEE-0A4C-9C97-BEBB85161B03}" type="pres">
      <dgm:prSet presAssocID="{CF8A992D-CBDD-674A-9288-A427A1508DB1}" presName="compNode" presStyleCnt="0"/>
      <dgm:spPr/>
    </dgm:pt>
    <dgm:pt modelId="{B04F3746-387F-7545-B9F3-9F606E8951EE}" type="pres">
      <dgm:prSet presAssocID="{CF8A992D-CBDD-674A-9288-A427A1508DB1}" presName="aNode" presStyleLbl="bgShp" presStyleIdx="1" presStyleCnt="4"/>
      <dgm:spPr/>
      <dgm:t>
        <a:bodyPr/>
        <a:lstStyle/>
        <a:p>
          <a:endParaRPr lang="en-GB"/>
        </a:p>
      </dgm:t>
    </dgm:pt>
    <dgm:pt modelId="{802BA761-E4FA-774D-9C7D-963DF230DD23}" type="pres">
      <dgm:prSet presAssocID="{CF8A992D-CBDD-674A-9288-A427A1508DB1}" presName="textNode" presStyleLbl="bgShp" presStyleIdx="1" presStyleCnt="4"/>
      <dgm:spPr/>
      <dgm:t>
        <a:bodyPr/>
        <a:lstStyle/>
        <a:p>
          <a:endParaRPr lang="en-GB"/>
        </a:p>
      </dgm:t>
    </dgm:pt>
    <dgm:pt modelId="{4C978E6F-3872-5240-A745-AA8FB52005CB}" type="pres">
      <dgm:prSet presAssocID="{CF8A992D-CBDD-674A-9288-A427A1508DB1}" presName="compChildNode" presStyleCnt="0"/>
      <dgm:spPr/>
    </dgm:pt>
    <dgm:pt modelId="{01FFFCA8-A989-0341-A114-964221DE32CD}" type="pres">
      <dgm:prSet presAssocID="{CF8A992D-CBDD-674A-9288-A427A1508DB1}" presName="theInnerList" presStyleCnt="0"/>
      <dgm:spPr/>
    </dgm:pt>
    <dgm:pt modelId="{841F27A1-8E9D-5E40-B3EA-559920926777}" type="pres">
      <dgm:prSet presAssocID="{CAD37684-30CA-CA49-BC8C-B247F55DE939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4D7F2B-3505-EA4A-9962-518F46DAF4B8}" type="pres">
      <dgm:prSet presAssocID="{CAD37684-30CA-CA49-BC8C-B247F55DE939}" presName="aSpace2" presStyleCnt="0"/>
      <dgm:spPr/>
    </dgm:pt>
    <dgm:pt modelId="{8A1B6A5A-BFEF-6B47-BB48-0FDD5320B799}" type="pres">
      <dgm:prSet presAssocID="{A7D7948A-8312-9B4F-8A18-C67B351E389C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9A799D-E009-6844-A841-05CD31B35586}" type="pres">
      <dgm:prSet presAssocID="{CF8A992D-CBDD-674A-9288-A427A1508DB1}" presName="aSpace" presStyleCnt="0"/>
      <dgm:spPr/>
    </dgm:pt>
    <dgm:pt modelId="{0BE923E1-3FC1-6241-9F9B-0A3D00A569D8}" type="pres">
      <dgm:prSet presAssocID="{58F40125-C7F5-B64B-A770-9D8EED9D16D0}" presName="compNode" presStyleCnt="0"/>
      <dgm:spPr/>
    </dgm:pt>
    <dgm:pt modelId="{2447100D-2ADC-E041-B365-5E599F9E4547}" type="pres">
      <dgm:prSet presAssocID="{58F40125-C7F5-B64B-A770-9D8EED9D16D0}" presName="aNode" presStyleLbl="bgShp" presStyleIdx="2" presStyleCnt="4"/>
      <dgm:spPr/>
      <dgm:t>
        <a:bodyPr/>
        <a:lstStyle/>
        <a:p>
          <a:endParaRPr lang="en-GB"/>
        </a:p>
      </dgm:t>
    </dgm:pt>
    <dgm:pt modelId="{8DA7B928-67AB-5F40-BC6B-453C889DBEC2}" type="pres">
      <dgm:prSet presAssocID="{58F40125-C7F5-B64B-A770-9D8EED9D16D0}" presName="textNode" presStyleLbl="bgShp" presStyleIdx="2" presStyleCnt="4"/>
      <dgm:spPr/>
      <dgm:t>
        <a:bodyPr/>
        <a:lstStyle/>
        <a:p>
          <a:endParaRPr lang="en-GB"/>
        </a:p>
      </dgm:t>
    </dgm:pt>
    <dgm:pt modelId="{E521EC5E-CE89-C344-877F-8D9BC400EC11}" type="pres">
      <dgm:prSet presAssocID="{58F40125-C7F5-B64B-A770-9D8EED9D16D0}" presName="compChildNode" presStyleCnt="0"/>
      <dgm:spPr/>
    </dgm:pt>
    <dgm:pt modelId="{1B924888-8E6B-A244-B27E-8FD1BC7165A5}" type="pres">
      <dgm:prSet presAssocID="{58F40125-C7F5-B64B-A770-9D8EED9D16D0}" presName="theInnerList" presStyleCnt="0"/>
      <dgm:spPr/>
    </dgm:pt>
    <dgm:pt modelId="{30CF7CB5-3ACD-D643-9924-F36323B3DC81}" type="pres">
      <dgm:prSet presAssocID="{04A03778-3AC3-0F4C-BA4B-B22C65CF8339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D6B470-107A-B54E-891D-DD33A48C04FF}" type="pres">
      <dgm:prSet presAssocID="{04A03778-3AC3-0F4C-BA4B-B22C65CF8339}" presName="aSpace2" presStyleCnt="0"/>
      <dgm:spPr/>
    </dgm:pt>
    <dgm:pt modelId="{E08737D7-8605-F44A-B01C-0CE86F090D21}" type="pres">
      <dgm:prSet presAssocID="{B4B328D5-6E18-A343-BC7B-D56FE3E28BCE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7169A2-829D-894A-9401-6EE7EF828578}" type="pres">
      <dgm:prSet presAssocID="{58F40125-C7F5-B64B-A770-9D8EED9D16D0}" presName="aSpace" presStyleCnt="0"/>
      <dgm:spPr/>
    </dgm:pt>
    <dgm:pt modelId="{AB174A9A-CD19-2B42-97D6-4FB637A2AB26}" type="pres">
      <dgm:prSet presAssocID="{22802CBC-862D-5647-A2A9-22FADFF36B3F}" presName="compNode" presStyleCnt="0"/>
      <dgm:spPr/>
    </dgm:pt>
    <dgm:pt modelId="{2E75D4E2-67ED-ED43-BED9-90D47CE81116}" type="pres">
      <dgm:prSet presAssocID="{22802CBC-862D-5647-A2A9-22FADFF36B3F}" presName="aNode" presStyleLbl="bgShp" presStyleIdx="3" presStyleCnt="4"/>
      <dgm:spPr/>
      <dgm:t>
        <a:bodyPr/>
        <a:lstStyle/>
        <a:p>
          <a:endParaRPr lang="en-GB"/>
        </a:p>
      </dgm:t>
    </dgm:pt>
    <dgm:pt modelId="{36BACC3E-548A-424D-81AD-8DFF99A12B27}" type="pres">
      <dgm:prSet presAssocID="{22802CBC-862D-5647-A2A9-22FADFF36B3F}" presName="textNode" presStyleLbl="bgShp" presStyleIdx="3" presStyleCnt="4"/>
      <dgm:spPr/>
      <dgm:t>
        <a:bodyPr/>
        <a:lstStyle/>
        <a:p>
          <a:endParaRPr lang="en-GB"/>
        </a:p>
      </dgm:t>
    </dgm:pt>
    <dgm:pt modelId="{F7C49C39-E37F-4F46-8A38-ADB263ADDB14}" type="pres">
      <dgm:prSet presAssocID="{22802CBC-862D-5647-A2A9-22FADFF36B3F}" presName="compChildNode" presStyleCnt="0"/>
      <dgm:spPr/>
    </dgm:pt>
    <dgm:pt modelId="{30EADA4A-64D1-1B43-A292-427DDE2E8714}" type="pres">
      <dgm:prSet presAssocID="{22802CBC-862D-5647-A2A9-22FADFF36B3F}" presName="theInnerList" presStyleCnt="0"/>
      <dgm:spPr/>
    </dgm:pt>
    <dgm:pt modelId="{9F72EE95-B0DD-6F42-947A-E2A1C52E0B5B}" type="pres">
      <dgm:prSet presAssocID="{72978C9C-0597-7E48-8B59-21AA25E0737B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24C445-D9D1-FD48-9B4B-F30AED760B54}" type="pres">
      <dgm:prSet presAssocID="{72978C9C-0597-7E48-8B59-21AA25E0737B}" presName="aSpace2" presStyleCnt="0"/>
      <dgm:spPr/>
    </dgm:pt>
    <dgm:pt modelId="{812ED9AF-6C71-9745-8578-26F3ABBD8790}" type="pres">
      <dgm:prSet presAssocID="{4829FCD6-B08A-A041-96D1-1DD81FE9FCA0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39A806C-1213-0A42-A457-BE8303ADCABE}" srcId="{8E7DFE4F-5C44-BE42-AA09-9657E6DC5C96}" destId="{CF8A992D-CBDD-674A-9288-A427A1508DB1}" srcOrd="1" destOrd="0" parTransId="{7B05A94A-EF63-C944-990D-14F0F343A982}" sibTransId="{3AD8E70B-6B61-7948-A268-C6B9CDA64655}"/>
    <dgm:cxn modelId="{9AC93075-73EA-40AE-B709-9C93E98D357A}" type="presOf" srcId="{4829FCD6-B08A-A041-96D1-1DD81FE9FCA0}" destId="{812ED9AF-6C71-9745-8578-26F3ABBD8790}" srcOrd="0" destOrd="0" presId="urn:microsoft.com/office/officeart/2005/8/layout/lProcess2"/>
    <dgm:cxn modelId="{D380F4F7-4025-4ACB-8F1A-AF7FD7744FD5}" type="presOf" srcId="{646232C4-C913-7E44-9EE3-3105A74F461F}" destId="{7181FD85-BD8C-FC48-9E41-52A640DA86E2}" srcOrd="0" destOrd="0" presId="urn:microsoft.com/office/officeart/2005/8/layout/lProcess2"/>
    <dgm:cxn modelId="{C062BC54-69AA-D846-97CF-A59CB877D118}" srcId="{CF8A992D-CBDD-674A-9288-A427A1508DB1}" destId="{CAD37684-30CA-CA49-BC8C-B247F55DE939}" srcOrd="0" destOrd="0" parTransId="{D201DE35-3B51-C949-BFD6-22391B103407}" sibTransId="{0F8452E1-900C-F24A-8DB2-74D156B42546}"/>
    <dgm:cxn modelId="{B7D92280-4B05-3549-9D71-D7245DC27CA3}" srcId="{22802CBC-862D-5647-A2A9-22FADFF36B3F}" destId="{4829FCD6-B08A-A041-96D1-1DD81FE9FCA0}" srcOrd="1" destOrd="0" parTransId="{74DDEF11-ABB5-5741-A744-E8E59DB19F32}" sibTransId="{9D0ADF6D-FD3B-9049-A74B-5DE4FBD4C604}"/>
    <dgm:cxn modelId="{BD13A8E0-0D72-2549-B38C-364A99E3156B}" srcId="{B9F9200C-F7D4-D04B-A7DC-CA3AF0CA6271}" destId="{646232C4-C913-7E44-9EE3-3105A74F461F}" srcOrd="1" destOrd="0" parTransId="{35DD25F7-A81B-D64F-AE12-667029B5116D}" sibTransId="{8EE63B4E-AB14-2646-A07F-AF9DF7DF6B01}"/>
    <dgm:cxn modelId="{4BFF80FB-B090-4AFF-8BF5-8331419CB6B6}" type="presOf" srcId="{58F40125-C7F5-B64B-A770-9D8EED9D16D0}" destId="{8DA7B928-67AB-5F40-BC6B-453C889DBEC2}" srcOrd="1" destOrd="0" presId="urn:microsoft.com/office/officeart/2005/8/layout/lProcess2"/>
    <dgm:cxn modelId="{6248B13A-48B9-1F45-AD5B-342F431F0660}" srcId="{58F40125-C7F5-B64B-A770-9D8EED9D16D0}" destId="{B4B328D5-6E18-A343-BC7B-D56FE3E28BCE}" srcOrd="1" destOrd="0" parTransId="{36ED1917-B3CD-7943-BD84-41FBF05C658F}" sibTransId="{6B222C1B-CAC1-5F41-85CF-A9FBDF7F5AA2}"/>
    <dgm:cxn modelId="{73EF4BBD-D505-459C-A989-0F9C013BFA0C}" type="presOf" srcId="{B9F9200C-F7D4-D04B-A7DC-CA3AF0CA6271}" destId="{66B3F2C5-45E9-0542-8D55-F3211007FF47}" srcOrd="0" destOrd="0" presId="urn:microsoft.com/office/officeart/2005/8/layout/lProcess2"/>
    <dgm:cxn modelId="{06AA33E2-75A8-8740-B27A-A42A4F6F5CAF}" srcId="{58F40125-C7F5-B64B-A770-9D8EED9D16D0}" destId="{04A03778-3AC3-0F4C-BA4B-B22C65CF8339}" srcOrd="0" destOrd="0" parTransId="{1E1AB7A6-9897-5443-AB71-5CD8AFBA50E2}" sibTransId="{B30E978A-4540-7B4C-BF6C-445B76C5364F}"/>
    <dgm:cxn modelId="{E0275475-FEA7-4568-9498-BDC79FD9E6B3}" type="presOf" srcId="{B4B328D5-6E18-A343-BC7B-D56FE3E28BCE}" destId="{E08737D7-8605-F44A-B01C-0CE86F090D21}" srcOrd="0" destOrd="0" presId="urn:microsoft.com/office/officeart/2005/8/layout/lProcess2"/>
    <dgm:cxn modelId="{4D9C9C10-EA2D-4008-9086-0C8F0F14F058}" type="presOf" srcId="{B9F9200C-F7D4-D04B-A7DC-CA3AF0CA6271}" destId="{2B16ECA4-3628-6649-AB50-A142010A278B}" srcOrd="1" destOrd="0" presId="urn:microsoft.com/office/officeart/2005/8/layout/lProcess2"/>
    <dgm:cxn modelId="{5DFE55D7-C9CF-44D2-A9D0-11F3F00244A6}" type="presOf" srcId="{8E7DFE4F-5C44-BE42-AA09-9657E6DC5C96}" destId="{9921CAD4-1F36-0845-91DA-4E34F0BB110A}" srcOrd="0" destOrd="0" presId="urn:microsoft.com/office/officeart/2005/8/layout/lProcess2"/>
    <dgm:cxn modelId="{BA7B01F8-7ADF-44DF-B132-486129685150}" type="presOf" srcId="{58F40125-C7F5-B64B-A770-9D8EED9D16D0}" destId="{2447100D-2ADC-E041-B365-5E599F9E4547}" srcOrd="0" destOrd="0" presId="urn:microsoft.com/office/officeart/2005/8/layout/lProcess2"/>
    <dgm:cxn modelId="{6D0E41A1-3150-484D-8C47-5BCF925BF4E5}" srcId="{22802CBC-862D-5647-A2A9-22FADFF36B3F}" destId="{72978C9C-0597-7E48-8B59-21AA25E0737B}" srcOrd="0" destOrd="0" parTransId="{2352C11C-2807-4C42-B3E3-BE2102E3128C}" sibTransId="{935D8ABF-A628-2E45-9157-798A3C68624F}"/>
    <dgm:cxn modelId="{040898C7-6B18-4CB1-B41F-74287DD5184B}" type="presOf" srcId="{22802CBC-862D-5647-A2A9-22FADFF36B3F}" destId="{2E75D4E2-67ED-ED43-BED9-90D47CE81116}" srcOrd="0" destOrd="0" presId="urn:microsoft.com/office/officeart/2005/8/layout/lProcess2"/>
    <dgm:cxn modelId="{2811C22B-6B51-1A4F-AC06-A427C7D844AD}" srcId="{B9F9200C-F7D4-D04B-A7DC-CA3AF0CA6271}" destId="{AADC9212-C420-9F4F-8851-59B26796DE07}" srcOrd="0" destOrd="0" parTransId="{810980F9-3C13-D146-8645-301C3FEB0F2A}" sibTransId="{B3C51D5D-6A40-7B44-9E71-5F990395D5C4}"/>
    <dgm:cxn modelId="{76771182-372A-4C77-BE33-6580F116AF8F}" type="presOf" srcId="{CF8A992D-CBDD-674A-9288-A427A1508DB1}" destId="{802BA761-E4FA-774D-9C7D-963DF230DD23}" srcOrd="1" destOrd="0" presId="urn:microsoft.com/office/officeart/2005/8/layout/lProcess2"/>
    <dgm:cxn modelId="{0B2B2F5B-9B19-4950-A8F5-4D626EB2D852}" type="presOf" srcId="{AADC9212-C420-9F4F-8851-59B26796DE07}" destId="{724AAAAC-8617-5047-9743-25AA6375E771}" srcOrd="0" destOrd="0" presId="urn:microsoft.com/office/officeart/2005/8/layout/lProcess2"/>
    <dgm:cxn modelId="{CD3E273E-6132-49A0-A601-D845BD8903B9}" type="presOf" srcId="{CAD37684-30CA-CA49-BC8C-B247F55DE939}" destId="{841F27A1-8E9D-5E40-B3EA-559920926777}" srcOrd="0" destOrd="0" presId="urn:microsoft.com/office/officeart/2005/8/layout/lProcess2"/>
    <dgm:cxn modelId="{1AF01B85-16BE-244C-859F-E6658CA280CF}" srcId="{8E7DFE4F-5C44-BE42-AA09-9657E6DC5C96}" destId="{B9F9200C-F7D4-D04B-A7DC-CA3AF0CA6271}" srcOrd="0" destOrd="0" parTransId="{5D6574C9-BFAD-6049-96DE-828E831832DE}" sibTransId="{9485A85A-1DD1-AA46-87D0-8B983A117997}"/>
    <dgm:cxn modelId="{FCAC5D9A-2723-48C2-B472-C379F5FD4799}" type="presOf" srcId="{CF8A992D-CBDD-674A-9288-A427A1508DB1}" destId="{B04F3746-387F-7545-B9F3-9F606E8951EE}" srcOrd="0" destOrd="0" presId="urn:microsoft.com/office/officeart/2005/8/layout/lProcess2"/>
    <dgm:cxn modelId="{5265F35B-EADB-5240-BC01-3ECC894BDB2A}" srcId="{8E7DFE4F-5C44-BE42-AA09-9657E6DC5C96}" destId="{58F40125-C7F5-B64B-A770-9D8EED9D16D0}" srcOrd="2" destOrd="0" parTransId="{EB9EBF61-12BB-8F45-A0C1-BECA57F3592E}" sibTransId="{4E64E104-2E68-7645-B2DD-D4DDE553410F}"/>
    <dgm:cxn modelId="{04492162-D527-374C-A26A-A331B2B51BB1}" srcId="{CF8A992D-CBDD-674A-9288-A427A1508DB1}" destId="{A7D7948A-8312-9B4F-8A18-C67B351E389C}" srcOrd="1" destOrd="0" parTransId="{8BE5D4E8-C04F-154F-81E1-C958DFB14543}" sibTransId="{6C82A2B4-96FF-634C-A0E3-C0742A91DE3C}"/>
    <dgm:cxn modelId="{F96B3389-4E81-324D-B38D-19AA9B3F4D28}" srcId="{8E7DFE4F-5C44-BE42-AA09-9657E6DC5C96}" destId="{22802CBC-862D-5647-A2A9-22FADFF36B3F}" srcOrd="3" destOrd="0" parTransId="{F1A79B55-68F6-574E-8255-0DEDF440BD7E}" sibTransId="{26AF4E88-9CD6-5F43-968D-BC57B0DA1EE9}"/>
    <dgm:cxn modelId="{D57E1FBC-27FF-4C93-A18D-73F20C315682}" type="presOf" srcId="{22802CBC-862D-5647-A2A9-22FADFF36B3F}" destId="{36BACC3E-548A-424D-81AD-8DFF99A12B27}" srcOrd="1" destOrd="0" presId="urn:microsoft.com/office/officeart/2005/8/layout/lProcess2"/>
    <dgm:cxn modelId="{B1ED64B9-7C1C-42ED-A4E4-6A22D531D5C4}" type="presOf" srcId="{A7D7948A-8312-9B4F-8A18-C67B351E389C}" destId="{8A1B6A5A-BFEF-6B47-BB48-0FDD5320B799}" srcOrd="0" destOrd="0" presId="urn:microsoft.com/office/officeart/2005/8/layout/lProcess2"/>
    <dgm:cxn modelId="{199F3D33-9EF5-4570-83E3-76B5E7026327}" type="presOf" srcId="{72978C9C-0597-7E48-8B59-21AA25E0737B}" destId="{9F72EE95-B0DD-6F42-947A-E2A1C52E0B5B}" srcOrd="0" destOrd="0" presId="urn:microsoft.com/office/officeart/2005/8/layout/lProcess2"/>
    <dgm:cxn modelId="{5A1F0931-2FBA-44F8-8A5B-D2B4780750B4}" type="presOf" srcId="{04A03778-3AC3-0F4C-BA4B-B22C65CF8339}" destId="{30CF7CB5-3ACD-D643-9924-F36323B3DC81}" srcOrd="0" destOrd="0" presId="urn:microsoft.com/office/officeart/2005/8/layout/lProcess2"/>
    <dgm:cxn modelId="{ED17DE5F-98B8-46A9-B442-DED86DC241CC}" type="presParOf" srcId="{9921CAD4-1F36-0845-91DA-4E34F0BB110A}" destId="{282E9FA1-4667-254F-A1E8-1AD1453B3C44}" srcOrd="0" destOrd="0" presId="urn:microsoft.com/office/officeart/2005/8/layout/lProcess2"/>
    <dgm:cxn modelId="{FFD5F295-F871-4F05-A69F-2A96ABC0DCAA}" type="presParOf" srcId="{282E9FA1-4667-254F-A1E8-1AD1453B3C44}" destId="{66B3F2C5-45E9-0542-8D55-F3211007FF47}" srcOrd="0" destOrd="0" presId="urn:microsoft.com/office/officeart/2005/8/layout/lProcess2"/>
    <dgm:cxn modelId="{ECE57E86-72E0-4020-95DB-A21B973C1076}" type="presParOf" srcId="{282E9FA1-4667-254F-A1E8-1AD1453B3C44}" destId="{2B16ECA4-3628-6649-AB50-A142010A278B}" srcOrd="1" destOrd="0" presId="urn:microsoft.com/office/officeart/2005/8/layout/lProcess2"/>
    <dgm:cxn modelId="{228F1C49-4108-4EAE-B6AB-BAC29C9B1941}" type="presParOf" srcId="{282E9FA1-4667-254F-A1E8-1AD1453B3C44}" destId="{79DDA3EE-303D-6D4A-BC09-BEC3A0EC2CE8}" srcOrd="2" destOrd="0" presId="urn:microsoft.com/office/officeart/2005/8/layout/lProcess2"/>
    <dgm:cxn modelId="{459B51E8-01F8-46BB-BA24-1E35A574017A}" type="presParOf" srcId="{79DDA3EE-303D-6D4A-BC09-BEC3A0EC2CE8}" destId="{AE6E7FE4-2820-014F-A7F7-A353C190B0FF}" srcOrd="0" destOrd="0" presId="urn:microsoft.com/office/officeart/2005/8/layout/lProcess2"/>
    <dgm:cxn modelId="{46BEEE86-7C29-4539-B283-BBF9FC546435}" type="presParOf" srcId="{AE6E7FE4-2820-014F-A7F7-A353C190B0FF}" destId="{724AAAAC-8617-5047-9743-25AA6375E771}" srcOrd="0" destOrd="0" presId="urn:microsoft.com/office/officeart/2005/8/layout/lProcess2"/>
    <dgm:cxn modelId="{E4F21687-4D5B-4DB3-AC2B-6AF384728C53}" type="presParOf" srcId="{AE6E7FE4-2820-014F-A7F7-A353C190B0FF}" destId="{D704D08C-0D9C-F141-8AD9-F5AB72CDA074}" srcOrd="1" destOrd="0" presId="urn:microsoft.com/office/officeart/2005/8/layout/lProcess2"/>
    <dgm:cxn modelId="{571E7F0D-796D-4D20-8E12-A19951FC5E96}" type="presParOf" srcId="{AE6E7FE4-2820-014F-A7F7-A353C190B0FF}" destId="{7181FD85-BD8C-FC48-9E41-52A640DA86E2}" srcOrd="2" destOrd="0" presId="urn:microsoft.com/office/officeart/2005/8/layout/lProcess2"/>
    <dgm:cxn modelId="{8E008464-E4EE-41B9-9918-D23785136D74}" type="presParOf" srcId="{9921CAD4-1F36-0845-91DA-4E34F0BB110A}" destId="{415368B6-3F71-6344-9588-F602983A2D6C}" srcOrd="1" destOrd="0" presId="urn:microsoft.com/office/officeart/2005/8/layout/lProcess2"/>
    <dgm:cxn modelId="{9435E481-BD3E-4A86-AD46-6D5779B236D0}" type="presParOf" srcId="{9921CAD4-1F36-0845-91DA-4E34F0BB110A}" destId="{428F365A-2BEE-0A4C-9C97-BEBB85161B03}" srcOrd="2" destOrd="0" presId="urn:microsoft.com/office/officeart/2005/8/layout/lProcess2"/>
    <dgm:cxn modelId="{761BFFD0-84B0-4403-AB49-96F59989B0D5}" type="presParOf" srcId="{428F365A-2BEE-0A4C-9C97-BEBB85161B03}" destId="{B04F3746-387F-7545-B9F3-9F606E8951EE}" srcOrd="0" destOrd="0" presId="urn:microsoft.com/office/officeart/2005/8/layout/lProcess2"/>
    <dgm:cxn modelId="{7C13F9C5-0569-4077-A0E5-947696A05073}" type="presParOf" srcId="{428F365A-2BEE-0A4C-9C97-BEBB85161B03}" destId="{802BA761-E4FA-774D-9C7D-963DF230DD23}" srcOrd="1" destOrd="0" presId="urn:microsoft.com/office/officeart/2005/8/layout/lProcess2"/>
    <dgm:cxn modelId="{158E8BCB-9212-4933-AC4B-986B1CEB3457}" type="presParOf" srcId="{428F365A-2BEE-0A4C-9C97-BEBB85161B03}" destId="{4C978E6F-3872-5240-A745-AA8FB52005CB}" srcOrd="2" destOrd="0" presId="urn:microsoft.com/office/officeart/2005/8/layout/lProcess2"/>
    <dgm:cxn modelId="{49B85D94-E9A1-47A3-B37D-41E99A9C870E}" type="presParOf" srcId="{4C978E6F-3872-5240-A745-AA8FB52005CB}" destId="{01FFFCA8-A989-0341-A114-964221DE32CD}" srcOrd="0" destOrd="0" presId="urn:microsoft.com/office/officeart/2005/8/layout/lProcess2"/>
    <dgm:cxn modelId="{9914835D-BAE9-4A2A-8397-5F54F5D8B32C}" type="presParOf" srcId="{01FFFCA8-A989-0341-A114-964221DE32CD}" destId="{841F27A1-8E9D-5E40-B3EA-559920926777}" srcOrd="0" destOrd="0" presId="urn:microsoft.com/office/officeart/2005/8/layout/lProcess2"/>
    <dgm:cxn modelId="{6CD73E9D-2DF4-43AC-BDE3-B5C10773DEBF}" type="presParOf" srcId="{01FFFCA8-A989-0341-A114-964221DE32CD}" destId="{2F4D7F2B-3505-EA4A-9962-518F46DAF4B8}" srcOrd="1" destOrd="0" presId="urn:microsoft.com/office/officeart/2005/8/layout/lProcess2"/>
    <dgm:cxn modelId="{EFA83658-7337-40EF-BFE3-2C92F3CB8CFE}" type="presParOf" srcId="{01FFFCA8-A989-0341-A114-964221DE32CD}" destId="{8A1B6A5A-BFEF-6B47-BB48-0FDD5320B799}" srcOrd="2" destOrd="0" presId="urn:microsoft.com/office/officeart/2005/8/layout/lProcess2"/>
    <dgm:cxn modelId="{74000D89-E7A9-4578-8B93-3913BC41BBC4}" type="presParOf" srcId="{9921CAD4-1F36-0845-91DA-4E34F0BB110A}" destId="{CB9A799D-E009-6844-A841-05CD31B35586}" srcOrd="3" destOrd="0" presId="urn:microsoft.com/office/officeart/2005/8/layout/lProcess2"/>
    <dgm:cxn modelId="{4EBF581D-4079-4D6D-BF6C-87C9F987CD2E}" type="presParOf" srcId="{9921CAD4-1F36-0845-91DA-4E34F0BB110A}" destId="{0BE923E1-3FC1-6241-9F9B-0A3D00A569D8}" srcOrd="4" destOrd="0" presId="urn:microsoft.com/office/officeart/2005/8/layout/lProcess2"/>
    <dgm:cxn modelId="{07DC6036-8A3A-497F-9044-F7DC27AB6FAA}" type="presParOf" srcId="{0BE923E1-3FC1-6241-9F9B-0A3D00A569D8}" destId="{2447100D-2ADC-E041-B365-5E599F9E4547}" srcOrd="0" destOrd="0" presId="urn:microsoft.com/office/officeart/2005/8/layout/lProcess2"/>
    <dgm:cxn modelId="{6E69E41E-0CDF-4D5F-AB97-99B1BD0EEC92}" type="presParOf" srcId="{0BE923E1-3FC1-6241-9F9B-0A3D00A569D8}" destId="{8DA7B928-67AB-5F40-BC6B-453C889DBEC2}" srcOrd="1" destOrd="0" presId="urn:microsoft.com/office/officeart/2005/8/layout/lProcess2"/>
    <dgm:cxn modelId="{CB2E8703-20E6-40CC-81A7-F29CEC1EFD4B}" type="presParOf" srcId="{0BE923E1-3FC1-6241-9F9B-0A3D00A569D8}" destId="{E521EC5E-CE89-C344-877F-8D9BC400EC11}" srcOrd="2" destOrd="0" presId="urn:microsoft.com/office/officeart/2005/8/layout/lProcess2"/>
    <dgm:cxn modelId="{7815960B-0D6B-4C34-B3E7-65CF10017DE7}" type="presParOf" srcId="{E521EC5E-CE89-C344-877F-8D9BC400EC11}" destId="{1B924888-8E6B-A244-B27E-8FD1BC7165A5}" srcOrd="0" destOrd="0" presId="urn:microsoft.com/office/officeart/2005/8/layout/lProcess2"/>
    <dgm:cxn modelId="{55A56469-2C84-4451-BA48-210856F9099F}" type="presParOf" srcId="{1B924888-8E6B-A244-B27E-8FD1BC7165A5}" destId="{30CF7CB5-3ACD-D643-9924-F36323B3DC81}" srcOrd="0" destOrd="0" presId="urn:microsoft.com/office/officeart/2005/8/layout/lProcess2"/>
    <dgm:cxn modelId="{B9DA3523-EF76-48F8-A105-D4108B1D3C12}" type="presParOf" srcId="{1B924888-8E6B-A244-B27E-8FD1BC7165A5}" destId="{9AD6B470-107A-B54E-891D-DD33A48C04FF}" srcOrd="1" destOrd="0" presId="urn:microsoft.com/office/officeart/2005/8/layout/lProcess2"/>
    <dgm:cxn modelId="{D999A977-BACD-409A-984E-E65D9811382F}" type="presParOf" srcId="{1B924888-8E6B-A244-B27E-8FD1BC7165A5}" destId="{E08737D7-8605-F44A-B01C-0CE86F090D21}" srcOrd="2" destOrd="0" presId="urn:microsoft.com/office/officeart/2005/8/layout/lProcess2"/>
    <dgm:cxn modelId="{33C645BE-F29C-49B2-A4C0-0DE20D5CBC68}" type="presParOf" srcId="{9921CAD4-1F36-0845-91DA-4E34F0BB110A}" destId="{0E7169A2-829D-894A-9401-6EE7EF828578}" srcOrd="5" destOrd="0" presId="urn:microsoft.com/office/officeart/2005/8/layout/lProcess2"/>
    <dgm:cxn modelId="{A338E363-C287-4A44-9DC7-517B0546B4F9}" type="presParOf" srcId="{9921CAD4-1F36-0845-91DA-4E34F0BB110A}" destId="{AB174A9A-CD19-2B42-97D6-4FB637A2AB26}" srcOrd="6" destOrd="0" presId="urn:microsoft.com/office/officeart/2005/8/layout/lProcess2"/>
    <dgm:cxn modelId="{717D8C45-109D-4237-8526-87197B6DEC44}" type="presParOf" srcId="{AB174A9A-CD19-2B42-97D6-4FB637A2AB26}" destId="{2E75D4E2-67ED-ED43-BED9-90D47CE81116}" srcOrd="0" destOrd="0" presId="urn:microsoft.com/office/officeart/2005/8/layout/lProcess2"/>
    <dgm:cxn modelId="{41B72992-12DA-4DBE-9FE6-2BB348594A87}" type="presParOf" srcId="{AB174A9A-CD19-2B42-97D6-4FB637A2AB26}" destId="{36BACC3E-548A-424D-81AD-8DFF99A12B27}" srcOrd="1" destOrd="0" presId="urn:microsoft.com/office/officeart/2005/8/layout/lProcess2"/>
    <dgm:cxn modelId="{656F734B-4D5C-48C4-AECF-318E88612577}" type="presParOf" srcId="{AB174A9A-CD19-2B42-97D6-4FB637A2AB26}" destId="{F7C49C39-E37F-4F46-8A38-ADB263ADDB14}" srcOrd="2" destOrd="0" presId="urn:microsoft.com/office/officeart/2005/8/layout/lProcess2"/>
    <dgm:cxn modelId="{BF525DB5-5B82-4D02-9480-7528B9681105}" type="presParOf" srcId="{F7C49C39-E37F-4F46-8A38-ADB263ADDB14}" destId="{30EADA4A-64D1-1B43-A292-427DDE2E8714}" srcOrd="0" destOrd="0" presId="urn:microsoft.com/office/officeart/2005/8/layout/lProcess2"/>
    <dgm:cxn modelId="{0E742BAC-ED31-4B03-99F6-32994B45412F}" type="presParOf" srcId="{30EADA4A-64D1-1B43-A292-427DDE2E8714}" destId="{9F72EE95-B0DD-6F42-947A-E2A1C52E0B5B}" srcOrd="0" destOrd="0" presId="urn:microsoft.com/office/officeart/2005/8/layout/lProcess2"/>
    <dgm:cxn modelId="{B714B487-F4C3-4965-9FF4-C409B7DBBA46}" type="presParOf" srcId="{30EADA4A-64D1-1B43-A292-427DDE2E8714}" destId="{AA24C445-D9D1-FD48-9B4B-F30AED760B54}" srcOrd="1" destOrd="0" presId="urn:microsoft.com/office/officeart/2005/8/layout/lProcess2"/>
    <dgm:cxn modelId="{2D224896-4440-4190-BCF1-E05A5855B9D5}" type="presParOf" srcId="{30EADA4A-64D1-1B43-A292-427DDE2E8714}" destId="{812ED9AF-6C71-9745-8578-26F3ABBD879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7DFE4F-5C44-BE42-AA09-9657E6DC5C96}" type="doc">
      <dgm:prSet loTypeId="urn:microsoft.com/office/officeart/2005/8/layout/lProcess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9F9200C-F7D4-D04B-A7DC-CA3AF0CA6271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Physical</a:t>
          </a:r>
        </a:p>
      </dgm:t>
    </dgm:pt>
    <dgm:pt modelId="{5D6574C9-BFAD-6049-96DE-828E831832DE}" type="par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85A85A-1DD1-AA46-87D0-8B983A117997}" type="sib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DC9212-C420-9F4F-8851-59B26796DE07}">
      <dgm:prSet phldrT="[Text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Exercise + Rest</a:t>
          </a:r>
        </a:p>
      </dgm:t>
    </dgm:pt>
    <dgm:pt modelId="{810980F9-3C13-D146-8645-301C3FEB0F2A}" type="par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C51D5D-6A40-7B44-9E71-5F990395D5C4}" type="sib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6232C4-C913-7E44-9EE3-3105A74F461F}">
      <dgm:prSet phldrT="[Text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Nutrition</a:t>
          </a:r>
          <a:endParaRPr lang="en-US" sz="3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DD25F7-A81B-D64F-AE12-667029B5116D}" type="par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EE63B4E-AB14-2646-A07F-AF9DF7DF6B01}" type="sib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21CAD4-1F36-0845-91DA-4E34F0BB110A}" type="pres">
      <dgm:prSet presAssocID="{8E7DFE4F-5C44-BE42-AA09-9657E6DC5C9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2E9FA1-4667-254F-A1E8-1AD1453B3C44}" type="pres">
      <dgm:prSet presAssocID="{B9F9200C-F7D4-D04B-A7DC-CA3AF0CA6271}" presName="compNode" presStyleCnt="0"/>
      <dgm:spPr/>
      <dgm:t>
        <a:bodyPr/>
        <a:lstStyle/>
        <a:p>
          <a:endParaRPr lang="en-GB"/>
        </a:p>
      </dgm:t>
    </dgm:pt>
    <dgm:pt modelId="{66B3F2C5-45E9-0542-8D55-F3211007FF47}" type="pres">
      <dgm:prSet presAssocID="{B9F9200C-F7D4-D04B-A7DC-CA3AF0CA6271}" presName="aNode" presStyleLbl="bgShp" presStyleIdx="0" presStyleCnt="1"/>
      <dgm:spPr/>
      <dgm:t>
        <a:bodyPr/>
        <a:lstStyle/>
        <a:p>
          <a:endParaRPr lang="en-GB"/>
        </a:p>
      </dgm:t>
    </dgm:pt>
    <dgm:pt modelId="{2B16ECA4-3628-6649-AB50-A142010A278B}" type="pres">
      <dgm:prSet presAssocID="{B9F9200C-F7D4-D04B-A7DC-CA3AF0CA6271}" presName="textNode" presStyleLbl="bgShp" presStyleIdx="0" presStyleCnt="1"/>
      <dgm:spPr/>
      <dgm:t>
        <a:bodyPr/>
        <a:lstStyle/>
        <a:p>
          <a:endParaRPr lang="en-GB"/>
        </a:p>
      </dgm:t>
    </dgm:pt>
    <dgm:pt modelId="{79DDA3EE-303D-6D4A-BC09-BEC3A0EC2CE8}" type="pres">
      <dgm:prSet presAssocID="{B9F9200C-F7D4-D04B-A7DC-CA3AF0CA6271}" presName="compChildNode" presStyleCnt="0"/>
      <dgm:spPr/>
      <dgm:t>
        <a:bodyPr/>
        <a:lstStyle/>
        <a:p>
          <a:endParaRPr lang="en-GB"/>
        </a:p>
      </dgm:t>
    </dgm:pt>
    <dgm:pt modelId="{AE6E7FE4-2820-014F-A7F7-A353C190B0FF}" type="pres">
      <dgm:prSet presAssocID="{B9F9200C-F7D4-D04B-A7DC-CA3AF0CA6271}" presName="theInnerList" presStyleCnt="0"/>
      <dgm:spPr/>
      <dgm:t>
        <a:bodyPr/>
        <a:lstStyle/>
        <a:p>
          <a:endParaRPr lang="en-GB"/>
        </a:p>
      </dgm:t>
    </dgm:pt>
    <dgm:pt modelId="{724AAAAC-8617-5047-9743-25AA6375E771}" type="pres">
      <dgm:prSet presAssocID="{AADC9212-C420-9F4F-8851-59B26796DE0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04D08C-0D9C-F141-8AD9-F5AB72CDA074}" type="pres">
      <dgm:prSet presAssocID="{AADC9212-C420-9F4F-8851-59B26796DE07}" presName="aSpace2" presStyleCnt="0"/>
      <dgm:spPr/>
      <dgm:t>
        <a:bodyPr/>
        <a:lstStyle/>
        <a:p>
          <a:endParaRPr lang="en-GB"/>
        </a:p>
      </dgm:t>
    </dgm:pt>
    <dgm:pt modelId="{7181FD85-BD8C-FC48-9E41-52A640DA86E2}" type="pres">
      <dgm:prSet presAssocID="{646232C4-C913-7E44-9EE3-3105A74F461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D13A8E0-0D72-2549-B38C-364A99E3156B}" srcId="{B9F9200C-F7D4-D04B-A7DC-CA3AF0CA6271}" destId="{646232C4-C913-7E44-9EE3-3105A74F461F}" srcOrd="1" destOrd="0" parTransId="{35DD25F7-A81B-D64F-AE12-667029B5116D}" sibTransId="{8EE63B4E-AB14-2646-A07F-AF9DF7DF6B01}"/>
    <dgm:cxn modelId="{A2F7D25E-6FB7-4069-BE28-0E58EC3D1DE2}" type="presOf" srcId="{646232C4-C913-7E44-9EE3-3105A74F461F}" destId="{7181FD85-BD8C-FC48-9E41-52A640DA86E2}" srcOrd="0" destOrd="0" presId="urn:microsoft.com/office/officeart/2005/8/layout/lProcess2"/>
    <dgm:cxn modelId="{654B6C9B-5996-42E5-B126-DF7D4E78EEB0}" type="presOf" srcId="{B9F9200C-F7D4-D04B-A7DC-CA3AF0CA6271}" destId="{2B16ECA4-3628-6649-AB50-A142010A278B}" srcOrd="1" destOrd="0" presId="urn:microsoft.com/office/officeart/2005/8/layout/lProcess2"/>
    <dgm:cxn modelId="{460FB09B-C3F0-4CE8-A2C2-9B6E615D6559}" type="presOf" srcId="{B9F9200C-F7D4-D04B-A7DC-CA3AF0CA6271}" destId="{66B3F2C5-45E9-0542-8D55-F3211007FF47}" srcOrd="0" destOrd="0" presId="urn:microsoft.com/office/officeart/2005/8/layout/lProcess2"/>
    <dgm:cxn modelId="{2811C22B-6B51-1A4F-AC06-A427C7D844AD}" srcId="{B9F9200C-F7D4-D04B-A7DC-CA3AF0CA6271}" destId="{AADC9212-C420-9F4F-8851-59B26796DE07}" srcOrd="0" destOrd="0" parTransId="{810980F9-3C13-D146-8645-301C3FEB0F2A}" sibTransId="{B3C51D5D-6A40-7B44-9E71-5F990395D5C4}"/>
    <dgm:cxn modelId="{1AF01B85-16BE-244C-859F-E6658CA280CF}" srcId="{8E7DFE4F-5C44-BE42-AA09-9657E6DC5C96}" destId="{B9F9200C-F7D4-D04B-A7DC-CA3AF0CA6271}" srcOrd="0" destOrd="0" parTransId="{5D6574C9-BFAD-6049-96DE-828E831832DE}" sibTransId="{9485A85A-1DD1-AA46-87D0-8B983A117997}"/>
    <dgm:cxn modelId="{0589C84A-52E7-4D8B-9A23-4414D35B32DF}" type="presOf" srcId="{AADC9212-C420-9F4F-8851-59B26796DE07}" destId="{724AAAAC-8617-5047-9743-25AA6375E771}" srcOrd="0" destOrd="0" presId="urn:microsoft.com/office/officeart/2005/8/layout/lProcess2"/>
    <dgm:cxn modelId="{97BFD7AA-5FC6-40FD-A824-6B86F9D9F0A7}" type="presOf" srcId="{8E7DFE4F-5C44-BE42-AA09-9657E6DC5C96}" destId="{9921CAD4-1F36-0845-91DA-4E34F0BB110A}" srcOrd="0" destOrd="0" presId="urn:microsoft.com/office/officeart/2005/8/layout/lProcess2"/>
    <dgm:cxn modelId="{2788871B-D0F3-4B42-BC7E-E503B6949796}" type="presParOf" srcId="{9921CAD4-1F36-0845-91DA-4E34F0BB110A}" destId="{282E9FA1-4667-254F-A1E8-1AD1453B3C44}" srcOrd="0" destOrd="0" presId="urn:microsoft.com/office/officeart/2005/8/layout/lProcess2"/>
    <dgm:cxn modelId="{1C291196-3AFA-4BB5-B840-C0A4D9A98927}" type="presParOf" srcId="{282E9FA1-4667-254F-A1E8-1AD1453B3C44}" destId="{66B3F2C5-45E9-0542-8D55-F3211007FF47}" srcOrd="0" destOrd="0" presId="urn:microsoft.com/office/officeart/2005/8/layout/lProcess2"/>
    <dgm:cxn modelId="{8544C60C-B788-49E9-9036-1CB8FE120FF3}" type="presParOf" srcId="{282E9FA1-4667-254F-A1E8-1AD1453B3C44}" destId="{2B16ECA4-3628-6649-AB50-A142010A278B}" srcOrd="1" destOrd="0" presId="urn:microsoft.com/office/officeart/2005/8/layout/lProcess2"/>
    <dgm:cxn modelId="{8FF0799C-9203-4C9D-8128-90E8EBBB0A4F}" type="presParOf" srcId="{282E9FA1-4667-254F-A1E8-1AD1453B3C44}" destId="{79DDA3EE-303D-6D4A-BC09-BEC3A0EC2CE8}" srcOrd="2" destOrd="0" presId="urn:microsoft.com/office/officeart/2005/8/layout/lProcess2"/>
    <dgm:cxn modelId="{EE7F048D-5610-41DC-9CCB-5ECC65F9E03C}" type="presParOf" srcId="{79DDA3EE-303D-6D4A-BC09-BEC3A0EC2CE8}" destId="{AE6E7FE4-2820-014F-A7F7-A353C190B0FF}" srcOrd="0" destOrd="0" presId="urn:microsoft.com/office/officeart/2005/8/layout/lProcess2"/>
    <dgm:cxn modelId="{DD011343-4D8F-47EE-AB9B-DE7B3E35BDA8}" type="presParOf" srcId="{AE6E7FE4-2820-014F-A7F7-A353C190B0FF}" destId="{724AAAAC-8617-5047-9743-25AA6375E771}" srcOrd="0" destOrd="0" presId="urn:microsoft.com/office/officeart/2005/8/layout/lProcess2"/>
    <dgm:cxn modelId="{ACDE0627-99B7-40C5-8A0A-8B5E243D9C59}" type="presParOf" srcId="{AE6E7FE4-2820-014F-A7F7-A353C190B0FF}" destId="{D704D08C-0D9C-F141-8AD9-F5AB72CDA074}" srcOrd="1" destOrd="0" presId="urn:microsoft.com/office/officeart/2005/8/layout/lProcess2"/>
    <dgm:cxn modelId="{9F6F74FD-C4E6-43CE-B005-0BDDA02EDB7E}" type="presParOf" srcId="{AE6E7FE4-2820-014F-A7F7-A353C190B0FF}" destId="{7181FD85-BD8C-FC48-9E41-52A640DA86E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7DFE4F-5C44-BE42-AA09-9657E6DC5C96}" type="doc">
      <dgm:prSet loTypeId="urn:microsoft.com/office/officeart/2005/8/layout/lProcess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9F9200C-F7D4-D04B-A7DC-CA3AF0CA627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4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Emotional</a:t>
          </a:r>
          <a:endParaRPr lang="en-US" sz="4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D6574C9-BFAD-6049-96DE-828E831832DE}" type="par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85A85A-1DD1-AA46-87D0-8B983A117997}" type="sib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DC9212-C420-9F4F-8851-59B26796DE07}">
      <dgm:prSet phldrT="[Text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Expression</a:t>
          </a:r>
          <a:endParaRPr lang="en-US" sz="2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10980F9-3C13-D146-8645-301C3FEB0F2A}" type="par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C51D5D-6A40-7B44-9E71-5F990395D5C4}" type="sib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6232C4-C913-7E44-9EE3-3105A74F461F}">
      <dgm:prSet phldrT="[Text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Relationships</a:t>
          </a:r>
          <a:endParaRPr lang="en-US" sz="3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DD25F7-A81B-D64F-AE12-667029B5116D}" type="par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EE63B4E-AB14-2646-A07F-AF9DF7DF6B01}" type="sib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21CAD4-1F36-0845-91DA-4E34F0BB110A}" type="pres">
      <dgm:prSet presAssocID="{8E7DFE4F-5C44-BE42-AA09-9657E6DC5C9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2E9FA1-4667-254F-A1E8-1AD1453B3C44}" type="pres">
      <dgm:prSet presAssocID="{B9F9200C-F7D4-D04B-A7DC-CA3AF0CA6271}" presName="compNode" presStyleCnt="0"/>
      <dgm:spPr/>
    </dgm:pt>
    <dgm:pt modelId="{66B3F2C5-45E9-0542-8D55-F3211007FF47}" type="pres">
      <dgm:prSet presAssocID="{B9F9200C-F7D4-D04B-A7DC-CA3AF0CA6271}" presName="aNode" presStyleLbl="bgShp" presStyleIdx="0" presStyleCnt="1"/>
      <dgm:spPr/>
      <dgm:t>
        <a:bodyPr/>
        <a:lstStyle/>
        <a:p>
          <a:endParaRPr lang="en-GB"/>
        </a:p>
      </dgm:t>
    </dgm:pt>
    <dgm:pt modelId="{2B16ECA4-3628-6649-AB50-A142010A278B}" type="pres">
      <dgm:prSet presAssocID="{B9F9200C-F7D4-D04B-A7DC-CA3AF0CA6271}" presName="textNode" presStyleLbl="bgShp" presStyleIdx="0" presStyleCnt="1"/>
      <dgm:spPr/>
      <dgm:t>
        <a:bodyPr/>
        <a:lstStyle/>
        <a:p>
          <a:endParaRPr lang="en-GB"/>
        </a:p>
      </dgm:t>
    </dgm:pt>
    <dgm:pt modelId="{79DDA3EE-303D-6D4A-BC09-BEC3A0EC2CE8}" type="pres">
      <dgm:prSet presAssocID="{B9F9200C-F7D4-D04B-A7DC-CA3AF0CA6271}" presName="compChildNode" presStyleCnt="0"/>
      <dgm:spPr/>
    </dgm:pt>
    <dgm:pt modelId="{AE6E7FE4-2820-014F-A7F7-A353C190B0FF}" type="pres">
      <dgm:prSet presAssocID="{B9F9200C-F7D4-D04B-A7DC-CA3AF0CA6271}" presName="theInnerList" presStyleCnt="0"/>
      <dgm:spPr/>
    </dgm:pt>
    <dgm:pt modelId="{724AAAAC-8617-5047-9743-25AA6375E771}" type="pres">
      <dgm:prSet presAssocID="{AADC9212-C420-9F4F-8851-59B26796DE0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04D08C-0D9C-F141-8AD9-F5AB72CDA074}" type="pres">
      <dgm:prSet presAssocID="{AADC9212-C420-9F4F-8851-59B26796DE07}" presName="aSpace2" presStyleCnt="0"/>
      <dgm:spPr/>
    </dgm:pt>
    <dgm:pt modelId="{7181FD85-BD8C-FC48-9E41-52A640DA86E2}" type="pres">
      <dgm:prSet presAssocID="{646232C4-C913-7E44-9EE3-3105A74F461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D13A8E0-0D72-2549-B38C-364A99E3156B}" srcId="{B9F9200C-F7D4-D04B-A7DC-CA3AF0CA6271}" destId="{646232C4-C913-7E44-9EE3-3105A74F461F}" srcOrd="1" destOrd="0" parTransId="{35DD25F7-A81B-D64F-AE12-667029B5116D}" sibTransId="{8EE63B4E-AB14-2646-A07F-AF9DF7DF6B01}"/>
    <dgm:cxn modelId="{8B311BF0-6A8D-4AFD-8BA3-76629AAEF741}" type="presOf" srcId="{B9F9200C-F7D4-D04B-A7DC-CA3AF0CA6271}" destId="{66B3F2C5-45E9-0542-8D55-F3211007FF47}" srcOrd="0" destOrd="0" presId="urn:microsoft.com/office/officeart/2005/8/layout/lProcess2"/>
    <dgm:cxn modelId="{2811C22B-6B51-1A4F-AC06-A427C7D844AD}" srcId="{B9F9200C-F7D4-D04B-A7DC-CA3AF0CA6271}" destId="{AADC9212-C420-9F4F-8851-59B26796DE07}" srcOrd="0" destOrd="0" parTransId="{810980F9-3C13-D146-8645-301C3FEB0F2A}" sibTransId="{B3C51D5D-6A40-7B44-9E71-5F990395D5C4}"/>
    <dgm:cxn modelId="{8CC8EE77-5225-4A06-BD60-D6B6FFCC1856}" type="presOf" srcId="{646232C4-C913-7E44-9EE3-3105A74F461F}" destId="{7181FD85-BD8C-FC48-9E41-52A640DA86E2}" srcOrd="0" destOrd="0" presId="urn:microsoft.com/office/officeart/2005/8/layout/lProcess2"/>
    <dgm:cxn modelId="{1AF01B85-16BE-244C-859F-E6658CA280CF}" srcId="{8E7DFE4F-5C44-BE42-AA09-9657E6DC5C96}" destId="{B9F9200C-F7D4-D04B-A7DC-CA3AF0CA6271}" srcOrd="0" destOrd="0" parTransId="{5D6574C9-BFAD-6049-96DE-828E831832DE}" sibTransId="{9485A85A-1DD1-AA46-87D0-8B983A117997}"/>
    <dgm:cxn modelId="{8E43FDBD-7778-4BFF-9D86-F7ADE075F6BE}" type="presOf" srcId="{B9F9200C-F7D4-D04B-A7DC-CA3AF0CA6271}" destId="{2B16ECA4-3628-6649-AB50-A142010A278B}" srcOrd="1" destOrd="0" presId="urn:microsoft.com/office/officeart/2005/8/layout/lProcess2"/>
    <dgm:cxn modelId="{665AF746-1737-43B3-A29C-859B147BBBBF}" type="presOf" srcId="{AADC9212-C420-9F4F-8851-59B26796DE07}" destId="{724AAAAC-8617-5047-9743-25AA6375E771}" srcOrd="0" destOrd="0" presId="urn:microsoft.com/office/officeart/2005/8/layout/lProcess2"/>
    <dgm:cxn modelId="{74E3F0C0-8711-46E0-98B5-3179328B6C1D}" type="presOf" srcId="{8E7DFE4F-5C44-BE42-AA09-9657E6DC5C96}" destId="{9921CAD4-1F36-0845-91DA-4E34F0BB110A}" srcOrd="0" destOrd="0" presId="urn:microsoft.com/office/officeart/2005/8/layout/lProcess2"/>
    <dgm:cxn modelId="{0ACE6414-AB20-4C37-8F30-8ACACFBFB789}" type="presParOf" srcId="{9921CAD4-1F36-0845-91DA-4E34F0BB110A}" destId="{282E9FA1-4667-254F-A1E8-1AD1453B3C44}" srcOrd="0" destOrd="0" presId="urn:microsoft.com/office/officeart/2005/8/layout/lProcess2"/>
    <dgm:cxn modelId="{14D5D38B-857A-4701-B76A-650BFC9B6AA7}" type="presParOf" srcId="{282E9FA1-4667-254F-A1E8-1AD1453B3C44}" destId="{66B3F2C5-45E9-0542-8D55-F3211007FF47}" srcOrd="0" destOrd="0" presId="urn:microsoft.com/office/officeart/2005/8/layout/lProcess2"/>
    <dgm:cxn modelId="{073B8AB5-E9D3-4F72-AA7B-068435897892}" type="presParOf" srcId="{282E9FA1-4667-254F-A1E8-1AD1453B3C44}" destId="{2B16ECA4-3628-6649-AB50-A142010A278B}" srcOrd="1" destOrd="0" presId="urn:microsoft.com/office/officeart/2005/8/layout/lProcess2"/>
    <dgm:cxn modelId="{96E1FE77-101A-4E47-99E1-1C1029DE8184}" type="presParOf" srcId="{282E9FA1-4667-254F-A1E8-1AD1453B3C44}" destId="{79DDA3EE-303D-6D4A-BC09-BEC3A0EC2CE8}" srcOrd="2" destOrd="0" presId="urn:microsoft.com/office/officeart/2005/8/layout/lProcess2"/>
    <dgm:cxn modelId="{12363552-57FF-49D0-A1EF-6E62555EEC9B}" type="presParOf" srcId="{79DDA3EE-303D-6D4A-BC09-BEC3A0EC2CE8}" destId="{AE6E7FE4-2820-014F-A7F7-A353C190B0FF}" srcOrd="0" destOrd="0" presId="urn:microsoft.com/office/officeart/2005/8/layout/lProcess2"/>
    <dgm:cxn modelId="{3455FF98-B0FF-4D86-A44F-3BEB751AA155}" type="presParOf" srcId="{AE6E7FE4-2820-014F-A7F7-A353C190B0FF}" destId="{724AAAAC-8617-5047-9743-25AA6375E771}" srcOrd="0" destOrd="0" presId="urn:microsoft.com/office/officeart/2005/8/layout/lProcess2"/>
    <dgm:cxn modelId="{01698C9D-BE4E-4879-88AD-EAD73AB1C72B}" type="presParOf" srcId="{AE6E7FE4-2820-014F-A7F7-A353C190B0FF}" destId="{D704D08C-0D9C-F141-8AD9-F5AB72CDA074}" srcOrd="1" destOrd="0" presId="urn:microsoft.com/office/officeart/2005/8/layout/lProcess2"/>
    <dgm:cxn modelId="{7A15B42B-2D3C-43F9-BE8D-C1CA536462C3}" type="presParOf" srcId="{AE6E7FE4-2820-014F-A7F7-A353C190B0FF}" destId="{7181FD85-BD8C-FC48-9E41-52A640DA86E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7DFE4F-5C44-BE42-AA09-9657E6DC5C96}" type="doc">
      <dgm:prSet loTypeId="urn:microsoft.com/office/officeart/2005/8/layout/lProcess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9F9200C-F7D4-D04B-A7DC-CA3AF0CA6271}">
      <dgm:prSet phldrT="[Text]" custT="1"/>
      <dgm:spPr>
        <a:solidFill>
          <a:srgbClr val="A568D2"/>
        </a:solidFill>
      </dgm:spPr>
      <dgm:t>
        <a:bodyPr/>
        <a:lstStyle/>
        <a:p>
          <a:r>
            <a:rPr lang="en-US" sz="4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Mental</a:t>
          </a:r>
          <a:endParaRPr lang="en-US" sz="4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D6574C9-BFAD-6049-96DE-828E831832DE}" type="par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85A85A-1DD1-AA46-87D0-8B983A117997}" type="sib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DC9212-C420-9F4F-8851-59B26796DE07}">
      <dgm:prSet phldrT="[Text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Interest</a:t>
          </a:r>
          <a:endParaRPr lang="en-US" sz="2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10980F9-3C13-D146-8645-301C3FEB0F2A}" type="par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C51D5D-6A40-7B44-9E71-5F990395D5C4}" type="sib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6232C4-C913-7E44-9EE3-3105A74F461F}">
      <dgm:prSet phldrT="[Text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Flow</a:t>
          </a:r>
          <a:endParaRPr lang="en-US" sz="3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DD25F7-A81B-D64F-AE12-667029B5116D}" type="par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EE63B4E-AB14-2646-A07F-AF9DF7DF6B01}" type="sib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21CAD4-1F36-0845-91DA-4E34F0BB110A}" type="pres">
      <dgm:prSet presAssocID="{8E7DFE4F-5C44-BE42-AA09-9657E6DC5C9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2E9FA1-4667-254F-A1E8-1AD1453B3C44}" type="pres">
      <dgm:prSet presAssocID="{B9F9200C-F7D4-D04B-A7DC-CA3AF0CA6271}" presName="compNode" presStyleCnt="0"/>
      <dgm:spPr/>
    </dgm:pt>
    <dgm:pt modelId="{66B3F2C5-45E9-0542-8D55-F3211007FF47}" type="pres">
      <dgm:prSet presAssocID="{B9F9200C-F7D4-D04B-A7DC-CA3AF0CA6271}" presName="aNode" presStyleLbl="bgShp" presStyleIdx="0" presStyleCnt="1"/>
      <dgm:spPr/>
      <dgm:t>
        <a:bodyPr/>
        <a:lstStyle/>
        <a:p>
          <a:endParaRPr lang="en-GB"/>
        </a:p>
      </dgm:t>
    </dgm:pt>
    <dgm:pt modelId="{2B16ECA4-3628-6649-AB50-A142010A278B}" type="pres">
      <dgm:prSet presAssocID="{B9F9200C-F7D4-D04B-A7DC-CA3AF0CA6271}" presName="textNode" presStyleLbl="bgShp" presStyleIdx="0" presStyleCnt="1"/>
      <dgm:spPr/>
      <dgm:t>
        <a:bodyPr/>
        <a:lstStyle/>
        <a:p>
          <a:endParaRPr lang="en-GB"/>
        </a:p>
      </dgm:t>
    </dgm:pt>
    <dgm:pt modelId="{79DDA3EE-303D-6D4A-BC09-BEC3A0EC2CE8}" type="pres">
      <dgm:prSet presAssocID="{B9F9200C-F7D4-D04B-A7DC-CA3AF0CA6271}" presName="compChildNode" presStyleCnt="0"/>
      <dgm:spPr/>
    </dgm:pt>
    <dgm:pt modelId="{AE6E7FE4-2820-014F-A7F7-A353C190B0FF}" type="pres">
      <dgm:prSet presAssocID="{B9F9200C-F7D4-D04B-A7DC-CA3AF0CA6271}" presName="theInnerList" presStyleCnt="0"/>
      <dgm:spPr/>
    </dgm:pt>
    <dgm:pt modelId="{724AAAAC-8617-5047-9743-25AA6375E771}" type="pres">
      <dgm:prSet presAssocID="{AADC9212-C420-9F4F-8851-59B26796DE0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04D08C-0D9C-F141-8AD9-F5AB72CDA074}" type="pres">
      <dgm:prSet presAssocID="{AADC9212-C420-9F4F-8851-59B26796DE07}" presName="aSpace2" presStyleCnt="0"/>
      <dgm:spPr/>
    </dgm:pt>
    <dgm:pt modelId="{7181FD85-BD8C-FC48-9E41-52A640DA86E2}" type="pres">
      <dgm:prSet presAssocID="{646232C4-C913-7E44-9EE3-3105A74F461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4788CDD-B31B-4093-B779-7F89D1440DC0}" type="presOf" srcId="{B9F9200C-F7D4-D04B-A7DC-CA3AF0CA6271}" destId="{66B3F2C5-45E9-0542-8D55-F3211007FF47}" srcOrd="0" destOrd="0" presId="urn:microsoft.com/office/officeart/2005/8/layout/lProcess2"/>
    <dgm:cxn modelId="{A6031DCE-B5DE-4039-A4FC-331167A1F8DB}" type="presOf" srcId="{8E7DFE4F-5C44-BE42-AA09-9657E6DC5C96}" destId="{9921CAD4-1F36-0845-91DA-4E34F0BB110A}" srcOrd="0" destOrd="0" presId="urn:microsoft.com/office/officeart/2005/8/layout/lProcess2"/>
    <dgm:cxn modelId="{BC9636DC-3CC3-4A6B-81BA-C8F347440267}" type="presOf" srcId="{AADC9212-C420-9F4F-8851-59B26796DE07}" destId="{724AAAAC-8617-5047-9743-25AA6375E771}" srcOrd="0" destOrd="0" presId="urn:microsoft.com/office/officeart/2005/8/layout/lProcess2"/>
    <dgm:cxn modelId="{2811C22B-6B51-1A4F-AC06-A427C7D844AD}" srcId="{B9F9200C-F7D4-D04B-A7DC-CA3AF0CA6271}" destId="{AADC9212-C420-9F4F-8851-59B26796DE07}" srcOrd="0" destOrd="0" parTransId="{810980F9-3C13-D146-8645-301C3FEB0F2A}" sibTransId="{B3C51D5D-6A40-7B44-9E71-5F990395D5C4}"/>
    <dgm:cxn modelId="{BD13A8E0-0D72-2549-B38C-364A99E3156B}" srcId="{B9F9200C-F7D4-D04B-A7DC-CA3AF0CA6271}" destId="{646232C4-C913-7E44-9EE3-3105A74F461F}" srcOrd="1" destOrd="0" parTransId="{35DD25F7-A81B-D64F-AE12-667029B5116D}" sibTransId="{8EE63B4E-AB14-2646-A07F-AF9DF7DF6B01}"/>
    <dgm:cxn modelId="{1AF01B85-16BE-244C-859F-E6658CA280CF}" srcId="{8E7DFE4F-5C44-BE42-AA09-9657E6DC5C96}" destId="{B9F9200C-F7D4-D04B-A7DC-CA3AF0CA6271}" srcOrd="0" destOrd="0" parTransId="{5D6574C9-BFAD-6049-96DE-828E831832DE}" sibTransId="{9485A85A-1DD1-AA46-87D0-8B983A117997}"/>
    <dgm:cxn modelId="{90631ADC-8487-4125-BE05-42290CBA5028}" type="presOf" srcId="{646232C4-C913-7E44-9EE3-3105A74F461F}" destId="{7181FD85-BD8C-FC48-9E41-52A640DA86E2}" srcOrd="0" destOrd="0" presId="urn:microsoft.com/office/officeart/2005/8/layout/lProcess2"/>
    <dgm:cxn modelId="{436D1B9B-A6EB-4D23-9433-68578836F6B3}" type="presOf" srcId="{B9F9200C-F7D4-D04B-A7DC-CA3AF0CA6271}" destId="{2B16ECA4-3628-6649-AB50-A142010A278B}" srcOrd="1" destOrd="0" presId="urn:microsoft.com/office/officeart/2005/8/layout/lProcess2"/>
    <dgm:cxn modelId="{46C050F4-B46A-4315-9A94-605F3DAC3306}" type="presParOf" srcId="{9921CAD4-1F36-0845-91DA-4E34F0BB110A}" destId="{282E9FA1-4667-254F-A1E8-1AD1453B3C44}" srcOrd="0" destOrd="0" presId="urn:microsoft.com/office/officeart/2005/8/layout/lProcess2"/>
    <dgm:cxn modelId="{B98FF117-FEF8-445C-93D0-E4D5572A358D}" type="presParOf" srcId="{282E9FA1-4667-254F-A1E8-1AD1453B3C44}" destId="{66B3F2C5-45E9-0542-8D55-F3211007FF47}" srcOrd="0" destOrd="0" presId="urn:microsoft.com/office/officeart/2005/8/layout/lProcess2"/>
    <dgm:cxn modelId="{25A41352-8D2E-4EFF-8AB0-D70172C75A2D}" type="presParOf" srcId="{282E9FA1-4667-254F-A1E8-1AD1453B3C44}" destId="{2B16ECA4-3628-6649-AB50-A142010A278B}" srcOrd="1" destOrd="0" presId="urn:microsoft.com/office/officeart/2005/8/layout/lProcess2"/>
    <dgm:cxn modelId="{E41DFCE6-6C79-4364-B9CB-C279900E35FD}" type="presParOf" srcId="{282E9FA1-4667-254F-A1E8-1AD1453B3C44}" destId="{79DDA3EE-303D-6D4A-BC09-BEC3A0EC2CE8}" srcOrd="2" destOrd="0" presId="urn:microsoft.com/office/officeart/2005/8/layout/lProcess2"/>
    <dgm:cxn modelId="{C6F93AED-7047-4EE7-A4CF-544A53E75A8F}" type="presParOf" srcId="{79DDA3EE-303D-6D4A-BC09-BEC3A0EC2CE8}" destId="{AE6E7FE4-2820-014F-A7F7-A353C190B0FF}" srcOrd="0" destOrd="0" presId="urn:microsoft.com/office/officeart/2005/8/layout/lProcess2"/>
    <dgm:cxn modelId="{21B7D2D4-3DC4-40CF-8582-7F969C802243}" type="presParOf" srcId="{AE6E7FE4-2820-014F-A7F7-A353C190B0FF}" destId="{724AAAAC-8617-5047-9743-25AA6375E771}" srcOrd="0" destOrd="0" presId="urn:microsoft.com/office/officeart/2005/8/layout/lProcess2"/>
    <dgm:cxn modelId="{A2E6D66D-8431-474F-BF7F-327F934F70FE}" type="presParOf" srcId="{AE6E7FE4-2820-014F-A7F7-A353C190B0FF}" destId="{D704D08C-0D9C-F141-8AD9-F5AB72CDA074}" srcOrd="1" destOrd="0" presId="urn:microsoft.com/office/officeart/2005/8/layout/lProcess2"/>
    <dgm:cxn modelId="{42862A59-E5E2-4150-935C-C4D1AF631610}" type="presParOf" srcId="{AE6E7FE4-2820-014F-A7F7-A353C190B0FF}" destId="{7181FD85-BD8C-FC48-9E41-52A640DA86E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7DFE4F-5C44-BE42-AA09-9657E6DC5C96}" type="doc">
      <dgm:prSet loTypeId="urn:microsoft.com/office/officeart/2005/8/layout/lProcess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9F9200C-F7D4-D04B-A7DC-CA3AF0CA6271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4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Spiritual</a:t>
          </a:r>
          <a:endParaRPr lang="en-US" sz="4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D6574C9-BFAD-6049-96DE-828E831832DE}" type="par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85A85A-1DD1-AA46-87D0-8B983A117997}" type="sibTrans" cxnId="{1AF01B85-16BE-244C-859F-E6658CA280CF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DC9212-C420-9F4F-8851-59B26796DE07}">
      <dgm:prSet phldrT="[Text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Connection</a:t>
          </a:r>
          <a:endParaRPr lang="en-US" sz="2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10980F9-3C13-D146-8645-301C3FEB0F2A}" type="par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C51D5D-6A40-7B44-9E71-5F990395D5C4}" type="sibTrans" cxnId="{2811C22B-6B51-1A4F-AC06-A427C7D844A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6232C4-C913-7E44-9EE3-3105A74F461F}">
      <dgm:prSet phldrT="[Text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Purpose</a:t>
          </a:r>
          <a:endParaRPr lang="en-US" sz="3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DD25F7-A81B-D64F-AE12-667029B5116D}" type="par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EE63B4E-AB14-2646-A07F-AF9DF7DF6B01}" type="sibTrans" cxnId="{BD13A8E0-0D72-2549-B38C-364A99E3156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21CAD4-1F36-0845-91DA-4E34F0BB110A}" type="pres">
      <dgm:prSet presAssocID="{8E7DFE4F-5C44-BE42-AA09-9657E6DC5C9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2E9FA1-4667-254F-A1E8-1AD1453B3C44}" type="pres">
      <dgm:prSet presAssocID="{B9F9200C-F7D4-D04B-A7DC-CA3AF0CA6271}" presName="compNode" presStyleCnt="0"/>
      <dgm:spPr/>
    </dgm:pt>
    <dgm:pt modelId="{66B3F2C5-45E9-0542-8D55-F3211007FF47}" type="pres">
      <dgm:prSet presAssocID="{B9F9200C-F7D4-D04B-A7DC-CA3AF0CA6271}" presName="aNode" presStyleLbl="bgShp" presStyleIdx="0" presStyleCnt="1"/>
      <dgm:spPr/>
      <dgm:t>
        <a:bodyPr/>
        <a:lstStyle/>
        <a:p>
          <a:endParaRPr lang="en-GB"/>
        </a:p>
      </dgm:t>
    </dgm:pt>
    <dgm:pt modelId="{2B16ECA4-3628-6649-AB50-A142010A278B}" type="pres">
      <dgm:prSet presAssocID="{B9F9200C-F7D4-D04B-A7DC-CA3AF0CA6271}" presName="textNode" presStyleLbl="bgShp" presStyleIdx="0" presStyleCnt="1"/>
      <dgm:spPr/>
      <dgm:t>
        <a:bodyPr/>
        <a:lstStyle/>
        <a:p>
          <a:endParaRPr lang="en-GB"/>
        </a:p>
      </dgm:t>
    </dgm:pt>
    <dgm:pt modelId="{79DDA3EE-303D-6D4A-BC09-BEC3A0EC2CE8}" type="pres">
      <dgm:prSet presAssocID="{B9F9200C-F7D4-D04B-A7DC-CA3AF0CA6271}" presName="compChildNode" presStyleCnt="0"/>
      <dgm:spPr/>
    </dgm:pt>
    <dgm:pt modelId="{AE6E7FE4-2820-014F-A7F7-A353C190B0FF}" type="pres">
      <dgm:prSet presAssocID="{B9F9200C-F7D4-D04B-A7DC-CA3AF0CA6271}" presName="theInnerList" presStyleCnt="0"/>
      <dgm:spPr/>
    </dgm:pt>
    <dgm:pt modelId="{724AAAAC-8617-5047-9743-25AA6375E771}" type="pres">
      <dgm:prSet presAssocID="{AADC9212-C420-9F4F-8851-59B26796DE0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04D08C-0D9C-F141-8AD9-F5AB72CDA074}" type="pres">
      <dgm:prSet presAssocID="{AADC9212-C420-9F4F-8851-59B26796DE07}" presName="aSpace2" presStyleCnt="0"/>
      <dgm:spPr/>
    </dgm:pt>
    <dgm:pt modelId="{7181FD85-BD8C-FC48-9E41-52A640DA86E2}" type="pres">
      <dgm:prSet presAssocID="{646232C4-C913-7E44-9EE3-3105A74F461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B5732F-9139-4555-8E5B-F65E269F7638}" type="presOf" srcId="{B9F9200C-F7D4-D04B-A7DC-CA3AF0CA6271}" destId="{66B3F2C5-45E9-0542-8D55-F3211007FF47}" srcOrd="0" destOrd="0" presId="urn:microsoft.com/office/officeart/2005/8/layout/lProcess2"/>
    <dgm:cxn modelId="{2811C22B-6B51-1A4F-AC06-A427C7D844AD}" srcId="{B9F9200C-F7D4-D04B-A7DC-CA3AF0CA6271}" destId="{AADC9212-C420-9F4F-8851-59B26796DE07}" srcOrd="0" destOrd="0" parTransId="{810980F9-3C13-D146-8645-301C3FEB0F2A}" sibTransId="{B3C51D5D-6A40-7B44-9E71-5F990395D5C4}"/>
    <dgm:cxn modelId="{46B70458-51AC-4CFA-9DAF-21ABE82568F8}" type="presOf" srcId="{AADC9212-C420-9F4F-8851-59B26796DE07}" destId="{724AAAAC-8617-5047-9743-25AA6375E771}" srcOrd="0" destOrd="0" presId="urn:microsoft.com/office/officeart/2005/8/layout/lProcess2"/>
    <dgm:cxn modelId="{BD13A8E0-0D72-2549-B38C-364A99E3156B}" srcId="{B9F9200C-F7D4-D04B-A7DC-CA3AF0CA6271}" destId="{646232C4-C913-7E44-9EE3-3105A74F461F}" srcOrd="1" destOrd="0" parTransId="{35DD25F7-A81B-D64F-AE12-667029B5116D}" sibTransId="{8EE63B4E-AB14-2646-A07F-AF9DF7DF6B01}"/>
    <dgm:cxn modelId="{DB570B80-6F22-4835-B4E8-81245EDDD06A}" type="presOf" srcId="{B9F9200C-F7D4-D04B-A7DC-CA3AF0CA6271}" destId="{2B16ECA4-3628-6649-AB50-A142010A278B}" srcOrd="1" destOrd="0" presId="urn:microsoft.com/office/officeart/2005/8/layout/lProcess2"/>
    <dgm:cxn modelId="{8D66AE64-AC05-446F-86B3-DDBB9A6FF819}" type="presOf" srcId="{646232C4-C913-7E44-9EE3-3105A74F461F}" destId="{7181FD85-BD8C-FC48-9E41-52A640DA86E2}" srcOrd="0" destOrd="0" presId="urn:microsoft.com/office/officeart/2005/8/layout/lProcess2"/>
    <dgm:cxn modelId="{60392589-1E08-49F3-89EE-7CBDDDD9A4A3}" type="presOf" srcId="{8E7DFE4F-5C44-BE42-AA09-9657E6DC5C96}" destId="{9921CAD4-1F36-0845-91DA-4E34F0BB110A}" srcOrd="0" destOrd="0" presId="urn:microsoft.com/office/officeart/2005/8/layout/lProcess2"/>
    <dgm:cxn modelId="{1AF01B85-16BE-244C-859F-E6658CA280CF}" srcId="{8E7DFE4F-5C44-BE42-AA09-9657E6DC5C96}" destId="{B9F9200C-F7D4-D04B-A7DC-CA3AF0CA6271}" srcOrd="0" destOrd="0" parTransId="{5D6574C9-BFAD-6049-96DE-828E831832DE}" sibTransId="{9485A85A-1DD1-AA46-87D0-8B983A117997}"/>
    <dgm:cxn modelId="{232107DA-E61F-4E6D-BFBD-D1D76D76D17E}" type="presParOf" srcId="{9921CAD4-1F36-0845-91DA-4E34F0BB110A}" destId="{282E9FA1-4667-254F-A1E8-1AD1453B3C44}" srcOrd="0" destOrd="0" presId="urn:microsoft.com/office/officeart/2005/8/layout/lProcess2"/>
    <dgm:cxn modelId="{BE63A50F-E8F7-4648-9E96-3163487AA184}" type="presParOf" srcId="{282E9FA1-4667-254F-A1E8-1AD1453B3C44}" destId="{66B3F2C5-45E9-0542-8D55-F3211007FF47}" srcOrd="0" destOrd="0" presId="urn:microsoft.com/office/officeart/2005/8/layout/lProcess2"/>
    <dgm:cxn modelId="{688E0DA9-A7B2-4910-B973-7A9F5F0C9471}" type="presParOf" srcId="{282E9FA1-4667-254F-A1E8-1AD1453B3C44}" destId="{2B16ECA4-3628-6649-AB50-A142010A278B}" srcOrd="1" destOrd="0" presId="urn:microsoft.com/office/officeart/2005/8/layout/lProcess2"/>
    <dgm:cxn modelId="{67D88F50-59D1-4323-BFF8-6AFA6591D769}" type="presParOf" srcId="{282E9FA1-4667-254F-A1E8-1AD1453B3C44}" destId="{79DDA3EE-303D-6D4A-BC09-BEC3A0EC2CE8}" srcOrd="2" destOrd="0" presId="urn:microsoft.com/office/officeart/2005/8/layout/lProcess2"/>
    <dgm:cxn modelId="{1628437E-6C9A-4385-BB4C-06F360A7EB25}" type="presParOf" srcId="{79DDA3EE-303D-6D4A-BC09-BEC3A0EC2CE8}" destId="{AE6E7FE4-2820-014F-A7F7-A353C190B0FF}" srcOrd="0" destOrd="0" presId="urn:microsoft.com/office/officeart/2005/8/layout/lProcess2"/>
    <dgm:cxn modelId="{2CBF0C75-02EB-4DE7-B7FD-3F4134F4F9D7}" type="presParOf" srcId="{AE6E7FE4-2820-014F-A7F7-A353C190B0FF}" destId="{724AAAAC-8617-5047-9743-25AA6375E771}" srcOrd="0" destOrd="0" presId="urn:microsoft.com/office/officeart/2005/8/layout/lProcess2"/>
    <dgm:cxn modelId="{567FA4DC-B999-4EB6-9E04-0D96102B36E7}" type="presParOf" srcId="{AE6E7FE4-2820-014F-A7F7-A353C190B0FF}" destId="{D704D08C-0D9C-F141-8AD9-F5AB72CDA074}" srcOrd="1" destOrd="0" presId="urn:microsoft.com/office/officeart/2005/8/layout/lProcess2"/>
    <dgm:cxn modelId="{94296A88-6CFF-4FB4-88C4-1B5F141C90D6}" type="presParOf" srcId="{AE6E7FE4-2820-014F-A7F7-A353C190B0FF}" destId="{7181FD85-BD8C-FC48-9E41-52A640DA86E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3F2C5-45E9-0542-8D55-F3211007FF47}">
      <dsp:nvSpPr>
        <dsp:cNvPr id="0" name=""/>
        <dsp:cNvSpPr/>
      </dsp:nvSpPr>
      <dsp:spPr>
        <a:xfrm>
          <a:off x="2792" y="0"/>
          <a:ext cx="2740575" cy="7355419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Physical</a:t>
          </a:r>
        </a:p>
      </dsp:txBody>
      <dsp:txXfrm>
        <a:off x="2792" y="0"/>
        <a:ext cx="2740575" cy="2206625"/>
      </dsp:txXfrm>
    </dsp:sp>
    <dsp:sp modelId="{724AAAAC-8617-5047-9743-25AA6375E771}">
      <dsp:nvSpPr>
        <dsp:cNvPr id="0" name=""/>
        <dsp:cNvSpPr/>
      </dsp:nvSpPr>
      <dsp:spPr>
        <a:xfrm>
          <a:off x="276850" y="2208780"/>
          <a:ext cx="2192460" cy="221775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Exercise + Rest</a:t>
          </a:r>
        </a:p>
      </dsp:txBody>
      <dsp:txXfrm>
        <a:off x="341065" y="2272995"/>
        <a:ext cx="2064030" cy="2089329"/>
      </dsp:txXfrm>
    </dsp:sp>
    <dsp:sp modelId="{7181FD85-BD8C-FC48-9E41-52A640DA86E2}">
      <dsp:nvSpPr>
        <dsp:cNvPr id="0" name=""/>
        <dsp:cNvSpPr/>
      </dsp:nvSpPr>
      <dsp:spPr>
        <a:xfrm>
          <a:off x="276850" y="4767733"/>
          <a:ext cx="2192460" cy="221775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Nutrition</a:t>
          </a:r>
        </a:p>
      </dsp:txBody>
      <dsp:txXfrm>
        <a:off x="341065" y="4831948"/>
        <a:ext cx="2064030" cy="2089329"/>
      </dsp:txXfrm>
    </dsp:sp>
    <dsp:sp modelId="{B04F3746-387F-7545-B9F3-9F606E8951EE}">
      <dsp:nvSpPr>
        <dsp:cNvPr id="0" name=""/>
        <dsp:cNvSpPr/>
      </dsp:nvSpPr>
      <dsp:spPr>
        <a:xfrm>
          <a:off x="2948911" y="0"/>
          <a:ext cx="2740575" cy="735541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Emotional</a:t>
          </a:r>
        </a:p>
      </dsp:txBody>
      <dsp:txXfrm>
        <a:off x="2948911" y="0"/>
        <a:ext cx="2740575" cy="2206625"/>
      </dsp:txXfrm>
    </dsp:sp>
    <dsp:sp modelId="{841F27A1-8E9D-5E40-B3EA-559920926777}">
      <dsp:nvSpPr>
        <dsp:cNvPr id="0" name=""/>
        <dsp:cNvSpPr/>
      </dsp:nvSpPr>
      <dsp:spPr>
        <a:xfrm>
          <a:off x="3222969" y="2208780"/>
          <a:ext cx="2192460" cy="221775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Expression</a:t>
          </a:r>
        </a:p>
      </dsp:txBody>
      <dsp:txXfrm>
        <a:off x="3287184" y="2272995"/>
        <a:ext cx="2064030" cy="2089329"/>
      </dsp:txXfrm>
    </dsp:sp>
    <dsp:sp modelId="{8A1B6A5A-BFEF-6B47-BB48-0FDD5320B799}">
      <dsp:nvSpPr>
        <dsp:cNvPr id="0" name=""/>
        <dsp:cNvSpPr/>
      </dsp:nvSpPr>
      <dsp:spPr>
        <a:xfrm>
          <a:off x="3222969" y="4767733"/>
          <a:ext cx="2192460" cy="221775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Relationships</a:t>
          </a:r>
        </a:p>
      </dsp:txBody>
      <dsp:txXfrm>
        <a:off x="3287184" y="4831948"/>
        <a:ext cx="2064030" cy="2089329"/>
      </dsp:txXfrm>
    </dsp:sp>
    <dsp:sp modelId="{2447100D-2ADC-E041-B365-5E599F9E4547}">
      <dsp:nvSpPr>
        <dsp:cNvPr id="0" name=""/>
        <dsp:cNvSpPr/>
      </dsp:nvSpPr>
      <dsp:spPr>
        <a:xfrm>
          <a:off x="5895030" y="0"/>
          <a:ext cx="2740575" cy="7355419"/>
        </a:xfrm>
        <a:prstGeom prst="roundRect">
          <a:avLst>
            <a:gd name="adj" fmla="val 10000"/>
          </a:avLst>
        </a:prstGeom>
        <a:solidFill>
          <a:srgbClr val="A95CF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Mental</a:t>
          </a:r>
        </a:p>
      </dsp:txBody>
      <dsp:txXfrm>
        <a:off x="5895030" y="0"/>
        <a:ext cx="2740575" cy="2206625"/>
      </dsp:txXfrm>
    </dsp:sp>
    <dsp:sp modelId="{30CF7CB5-3ACD-D643-9924-F36323B3DC81}">
      <dsp:nvSpPr>
        <dsp:cNvPr id="0" name=""/>
        <dsp:cNvSpPr/>
      </dsp:nvSpPr>
      <dsp:spPr>
        <a:xfrm>
          <a:off x="6169087" y="2208780"/>
          <a:ext cx="2192460" cy="221775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Interest</a:t>
          </a:r>
        </a:p>
      </dsp:txBody>
      <dsp:txXfrm>
        <a:off x="6233302" y="2272995"/>
        <a:ext cx="2064030" cy="2089329"/>
      </dsp:txXfrm>
    </dsp:sp>
    <dsp:sp modelId="{E08737D7-8605-F44A-B01C-0CE86F090D21}">
      <dsp:nvSpPr>
        <dsp:cNvPr id="0" name=""/>
        <dsp:cNvSpPr/>
      </dsp:nvSpPr>
      <dsp:spPr>
        <a:xfrm>
          <a:off x="6169087" y="4767733"/>
          <a:ext cx="2192460" cy="221775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Flow</a:t>
          </a:r>
        </a:p>
      </dsp:txBody>
      <dsp:txXfrm>
        <a:off x="6233302" y="4831948"/>
        <a:ext cx="2064030" cy="2089329"/>
      </dsp:txXfrm>
    </dsp:sp>
    <dsp:sp modelId="{2E75D4E2-67ED-ED43-BED9-90D47CE81116}">
      <dsp:nvSpPr>
        <dsp:cNvPr id="0" name=""/>
        <dsp:cNvSpPr/>
      </dsp:nvSpPr>
      <dsp:spPr>
        <a:xfrm>
          <a:off x="8841148" y="0"/>
          <a:ext cx="2740575" cy="7355419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Spiritual</a:t>
          </a:r>
        </a:p>
      </dsp:txBody>
      <dsp:txXfrm>
        <a:off x="8841148" y="0"/>
        <a:ext cx="2740575" cy="2206625"/>
      </dsp:txXfrm>
    </dsp:sp>
    <dsp:sp modelId="{9F72EE95-B0DD-6F42-947A-E2A1C52E0B5B}">
      <dsp:nvSpPr>
        <dsp:cNvPr id="0" name=""/>
        <dsp:cNvSpPr/>
      </dsp:nvSpPr>
      <dsp:spPr>
        <a:xfrm>
          <a:off x="9115206" y="2208780"/>
          <a:ext cx="2192460" cy="221775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Connections</a:t>
          </a:r>
        </a:p>
      </dsp:txBody>
      <dsp:txXfrm>
        <a:off x="9179421" y="2272995"/>
        <a:ext cx="2064030" cy="2089329"/>
      </dsp:txXfrm>
    </dsp:sp>
    <dsp:sp modelId="{812ED9AF-6C71-9745-8578-26F3ABBD8790}">
      <dsp:nvSpPr>
        <dsp:cNvPr id="0" name=""/>
        <dsp:cNvSpPr/>
      </dsp:nvSpPr>
      <dsp:spPr>
        <a:xfrm>
          <a:off x="9115206" y="4767733"/>
          <a:ext cx="2192460" cy="221775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Purpose</a:t>
          </a:r>
        </a:p>
      </dsp:txBody>
      <dsp:txXfrm>
        <a:off x="9179421" y="4831948"/>
        <a:ext cx="2064030" cy="2089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3F2C5-45E9-0542-8D55-F3211007FF47}">
      <dsp:nvSpPr>
        <dsp:cNvPr id="0" name=""/>
        <dsp:cNvSpPr/>
      </dsp:nvSpPr>
      <dsp:spPr>
        <a:xfrm>
          <a:off x="0" y="0"/>
          <a:ext cx="3139767" cy="760306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Physical</a:t>
          </a:r>
        </a:p>
      </dsp:txBody>
      <dsp:txXfrm>
        <a:off x="0" y="0"/>
        <a:ext cx="3139767" cy="2280920"/>
      </dsp:txXfrm>
    </dsp:sp>
    <dsp:sp modelId="{724AAAAC-8617-5047-9743-25AA6375E771}">
      <dsp:nvSpPr>
        <dsp:cNvPr id="0" name=""/>
        <dsp:cNvSpPr/>
      </dsp:nvSpPr>
      <dsp:spPr>
        <a:xfrm>
          <a:off x="313976" y="2283147"/>
          <a:ext cx="2511813" cy="229242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Exercise + Rest</a:t>
          </a:r>
        </a:p>
      </dsp:txBody>
      <dsp:txXfrm>
        <a:off x="381119" y="2350290"/>
        <a:ext cx="2377527" cy="2158142"/>
      </dsp:txXfrm>
    </dsp:sp>
    <dsp:sp modelId="{7181FD85-BD8C-FC48-9E41-52A640DA86E2}">
      <dsp:nvSpPr>
        <dsp:cNvPr id="0" name=""/>
        <dsp:cNvSpPr/>
      </dsp:nvSpPr>
      <dsp:spPr>
        <a:xfrm>
          <a:off x="313976" y="4928258"/>
          <a:ext cx="2511813" cy="229242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Nutrition</a:t>
          </a:r>
          <a:endParaRPr lang="en-US" sz="3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1119" y="4995401"/>
        <a:ext cx="2377527" cy="2158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3F2C5-45E9-0542-8D55-F3211007FF47}">
      <dsp:nvSpPr>
        <dsp:cNvPr id="0" name=""/>
        <dsp:cNvSpPr/>
      </dsp:nvSpPr>
      <dsp:spPr>
        <a:xfrm>
          <a:off x="0" y="0"/>
          <a:ext cx="3139767" cy="760306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Emotional</a:t>
          </a:r>
          <a:endParaRPr lang="en-US" sz="40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0" y="0"/>
        <a:ext cx="3139767" cy="2280920"/>
      </dsp:txXfrm>
    </dsp:sp>
    <dsp:sp modelId="{724AAAAC-8617-5047-9743-25AA6375E771}">
      <dsp:nvSpPr>
        <dsp:cNvPr id="0" name=""/>
        <dsp:cNvSpPr/>
      </dsp:nvSpPr>
      <dsp:spPr>
        <a:xfrm>
          <a:off x="313976" y="2283147"/>
          <a:ext cx="2511813" cy="229242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Expression</a:t>
          </a:r>
          <a:endParaRPr lang="en-US" sz="2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1119" y="2350290"/>
        <a:ext cx="2377527" cy="2158142"/>
      </dsp:txXfrm>
    </dsp:sp>
    <dsp:sp modelId="{7181FD85-BD8C-FC48-9E41-52A640DA86E2}">
      <dsp:nvSpPr>
        <dsp:cNvPr id="0" name=""/>
        <dsp:cNvSpPr/>
      </dsp:nvSpPr>
      <dsp:spPr>
        <a:xfrm>
          <a:off x="313976" y="4928258"/>
          <a:ext cx="2511813" cy="229242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Relationships</a:t>
          </a:r>
          <a:endParaRPr lang="en-US" sz="3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1119" y="4995401"/>
        <a:ext cx="2377527" cy="2158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3F2C5-45E9-0542-8D55-F3211007FF47}">
      <dsp:nvSpPr>
        <dsp:cNvPr id="0" name=""/>
        <dsp:cNvSpPr/>
      </dsp:nvSpPr>
      <dsp:spPr>
        <a:xfrm>
          <a:off x="0" y="0"/>
          <a:ext cx="3139767" cy="7603068"/>
        </a:xfrm>
        <a:prstGeom prst="roundRect">
          <a:avLst>
            <a:gd name="adj" fmla="val 10000"/>
          </a:avLst>
        </a:prstGeom>
        <a:solidFill>
          <a:srgbClr val="A568D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Mental</a:t>
          </a:r>
          <a:endParaRPr lang="en-US" sz="40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0" y="0"/>
        <a:ext cx="3139767" cy="2280920"/>
      </dsp:txXfrm>
    </dsp:sp>
    <dsp:sp modelId="{724AAAAC-8617-5047-9743-25AA6375E771}">
      <dsp:nvSpPr>
        <dsp:cNvPr id="0" name=""/>
        <dsp:cNvSpPr/>
      </dsp:nvSpPr>
      <dsp:spPr>
        <a:xfrm>
          <a:off x="313976" y="2283147"/>
          <a:ext cx="2511813" cy="229242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Interest</a:t>
          </a:r>
          <a:endParaRPr lang="en-US" sz="2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1119" y="2350290"/>
        <a:ext cx="2377527" cy="2158142"/>
      </dsp:txXfrm>
    </dsp:sp>
    <dsp:sp modelId="{7181FD85-BD8C-FC48-9E41-52A640DA86E2}">
      <dsp:nvSpPr>
        <dsp:cNvPr id="0" name=""/>
        <dsp:cNvSpPr/>
      </dsp:nvSpPr>
      <dsp:spPr>
        <a:xfrm>
          <a:off x="313976" y="4928258"/>
          <a:ext cx="2511813" cy="229242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Flow</a:t>
          </a:r>
          <a:endParaRPr lang="en-US" sz="3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1119" y="4995401"/>
        <a:ext cx="2377527" cy="21581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3F2C5-45E9-0542-8D55-F3211007FF47}">
      <dsp:nvSpPr>
        <dsp:cNvPr id="0" name=""/>
        <dsp:cNvSpPr/>
      </dsp:nvSpPr>
      <dsp:spPr>
        <a:xfrm>
          <a:off x="0" y="0"/>
          <a:ext cx="3139767" cy="7603068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Spiritual</a:t>
          </a:r>
          <a:endParaRPr lang="en-US" sz="40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0" y="0"/>
        <a:ext cx="3139767" cy="2280920"/>
      </dsp:txXfrm>
    </dsp:sp>
    <dsp:sp modelId="{724AAAAC-8617-5047-9743-25AA6375E771}">
      <dsp:nvSpPr>
        <dsp:cNvPr id="0" name=""/>
        <dsp:cNvSpPr/>
      </dsp:nvSpPr>
      <dsp:spPr>
        <a:xfrm>
          <a:off x="313976" y="2283147"/>
          <a:ext cx="2511813" cy="229242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Connection</a:t>
          </a:r>
          <a:endParaRPr lang="en-US" sz="2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1119" y="2350290"/>
        <a:ext cx="2377527" cy="2158142"/>
      </dsp:txXfrm>
    </dsp:sp>
    <dsp:sp modelId="{7181FD85-BD8C-FC48-9E41-52A640DA86E2}">
      <dsp:nvSpPr>
        <dsp:cNvPr id="0" name=""/>
        <dsp:cNvSpPr/>
      </dsp:nvSpPr>
      <dsp:spPr>
        <a:xfrm>
          <a:off x="313976" y="4928258"/>
          <a:ext cx="2511813" cy="229242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Purpose</a:t>
          </a:r>
          <a:endParaRPr lang="en-US" sz="3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1119" y="4995401"/>
        <a:ext cx="2377527" cy="2158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B34F4-880D-4DA1-A8E4-6EE0E46699E7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4D3D3-7F56-4886-BEBD-C02AA4D31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9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C5FE1-B808-4354-A99F-6683C54B137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7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>
            <a:extLst>
              <a:ext uri="{FF2B5EF4-FFF2-40B4-BE49-F238E27FC236}">
                <a16:creationId xmlns="" xmlns:a16="http://schemas.microsoft.com/office/drawing/2014/main" id="{FE69D6F4-9B29-406F-9D07-F9FAC84C20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Notes Placeholder 2">
            <a:extLst>
              <a:ext uri="{FF2B5EF4-FFF2-40B4-BE49-F238E27FC236}">
                <a16:creationId xmlns="" xmlns:a16="http://schemas.microsoft.com/office/drawing/2014/main" id="{FE4F030C-97EE-4222-8A4C-893C8DE8FA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78180" name="Slide Number Placeholder 3">
            <a:extLst>
              <a:ext uri="{FF2B5EF4-FFF2-40B4-BE49-F238E27FC236}">
                <a16:creationId xmlns="" xmlns:a16="http://schemas.microsoft.com/office/drawing/2014/main" id="{82CC05DE-F3AE-40BC-8E2E-3D710FAB7E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984" indent="-2853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514" indent="-2283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120" indent="-2283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725" indent="-2283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331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7937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542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148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0CED2DD-A34A-4969-9E5A-6EF079F2C11F}" type="slidenum">
              <a:rPr lang="en-GB" altLang="en-US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976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4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5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9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6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3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6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87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8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22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DEB2-7C84-46A4-8C23-F304E1276CC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0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="" xmlns:a16="http://schemas.microsoft.com/office/drawing/2014/main" id="{98E513EF-CA36-4C5C-AF12-248DC9670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4" y="3091048"/>
            <a:ext cx="10941049" cy="2339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9" rIns="121917" bIns="60959" numCol="1" anchor="t" anchorCtr="0" compatLnSpc="1">
            <a:prstTxWarp prst="textNoShape">
              <a:avLst/>
            </a:prstTxWarp>
          </a:bodyPr>
          <a:lstStyle/>
          <a:p>
            <a:pPr defTabSz="121914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400" b="1" dirty="0" smtClean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Self-Care</a:t>
            </a:r>
            <a:endParaRPr lang="en-US" altLang="en-US" sz="8000" dirty="0"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CB49BDC-9F49-44B4-B217-1219E6D31AA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53"/>
          <a:stretch/>
        </p:blipFill>
        <p:spPr>
          <a:xfrm>
            <a:off x="6204093" y="203201"/>
            <a:ext cx="5886307" cy="820771"/>
          </a:xfrm>
          <a:prstGeom prst="rect">
            <a:avLst/>
          </a:prstGeom>
        </p:spPr>
      </p:pic>
      <p:sp>
        <p:nvSpPr>
          <p:cNvPr id="7" name="Line 18">
            <a:extLst>
              <a:ext uri="{FF2B5EF4-FFF2-40B4-BE49-F238E27FC236}">
                <a16:creationId xmlns="" xmlns:a16="http://schemas.microsoft.com/office/drawing/2014/main" id="{DDFBB014-E877-41F8-9C3D-8FD3B0832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586" y="1210733"/>
            <a:ext cx="10941049" cy="0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9" rIns="121917" bIns="60959" anchor="ctr"/>
          <a:lstStyle/>
          <a:p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Ben\Desktop\Bridge-tag-Logo-updat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331" y="8024944"/>
            <a:ext cx="1883669" cy="87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28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4914824"/>
              </p:ext>
            </p:extLst>
          </p:nvPr>
        </p:nvGraphicFramePr>
        <p:xfrm>
          <a:off x="517833" y="1257301"/>
          <a:ext cx="3139767" cy="7603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60363D-889F-4C09-9FFF-004007488AE6}"/>
              </a:ext>
            </a:extLst>
          </p:cNvPr>
          <p:cNvSpPr txBox="1"/>
          <p:nvPr/>
        </p:nvSpPr>
        <p:spPr>
          <a:xfrm>
            <a:off x="406401" y="130117"/>
            <a:ext cx="8173884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GB" sz="37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a Self-Care Action Plan</a:t>
            </a:r>
            <a:endParaRPr lang="en-GB" sz="37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Line 18">
            <a:extLst>
              <a:ext uri="{FF2B5EF4-FFF2-40B4-BE49-F238E27FC236}">
                <a16:creationId xmlns:a16="http://schemas.microsoft.com/office/drawing/2014/main" xmlns="" id="{6C258662-7E8D-454F-AA5B-CB415FEDA1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833" y="884932"/>
            <a:ext cx="11156335" cy="13109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0" y="1408835"/>
            <a:ext cx="786416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things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to take care of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mind and understand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yourself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better.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Examples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include: reading for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pleasure, writing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and, engaging in continued education for additional knowledge/skill. </a:t>
            </a:r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well do you take care of yourself psychologically? Identify three activities that you currently do and/or plan to engage in from this point forward to take care of yourself psychologically. </a:t>
            </a: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1)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2)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3)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8202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8789518"/>
              </p:ext>
            </p:extLst>
          </p:nvPr>
        </p:nvGraphicFramePr>
        <p:xfrm>
          <a:off x="517833" y="1257301"/>
          <a:ext cx="3139767" cy="7603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60363D-889F-4C09-9FFF-004007488AE6}"/>
              </a:ext>
            </a:extLst>
          </p:cNvPr>
          <p:cNvSpPr txBox="1"/>
          <p:nvPr/>
        </p:nvSpPr>
        <p:spPr>
          <a:xfrm>
            <a:off x="406401" y="130117"/>
            <a:ext cx="8173884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GB" sz="37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a Self-Care Action Plan</a:t>
            </a:r>
            <a:endParaRPr lang="en-GB" sz="37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Line 18">
            <a:extLst>
              <a:ext uri="{FF2B5EF4-FFF2-40B4-BE49-F238E27FC236}">
                <a16:creationId xmlns:a16="http://schemas.microsoft.com/office/drawing/2014/main" xmlns="" id="{6C258662-7E8D-454F-AA5B-CB415FEDA1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833" y="884932"/>
            <a:ext cx="11156335" cy="13109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0" y="1408835"/>
            <a:ext cx="78641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things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to gain perspective on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life.  Examples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include: prayer; meditation; contact with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nature.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well do you take care of yourself spiritually? Identify three activities that you currently do and/or plan to engage in from this point forward to take care of yourself spiritually. </a:t>
            </a:r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1)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2)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3)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726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224384"/>
              </p:ext>
            </p:extLst>
          </p:nvPr>
        </p:nvGraphicFramePr>
        <p:xfrm>
          <a:off x="541922" y="1517651"/>
          <a:ext cx="11014204" cy="74231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07102">
                  <a:extLst>
                    <a:ext uri="{9D8B030D-6E8A-4147-A177-3AD203B41FA5}">
                      <a16:colId xmlns:a16="http://schemas.microsoft.com/office/drawing/2014/main" xmlns="" val="2772244800"/>
                    </a:ext>
                  </a:extLst>
                </a:gridCol>
                <a:gridCol w="5507102">
                  <a:extLst>
                    <a:ext uri="{9D8B030D-6E8A-4147-A177-3AD203B41FA5}">
                      <a16:colId xmlns:a16="http://schemas.microsoft.com/office/drawing/2014/main" xmlns="" val="1558924798"/>
                    </a:ext>
                  </a:extLst>
                </a:gridCol>
              </a:tblGrid>
              <a:tr h="3860315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Barriers to maintaining</a:t>
                      </a:r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my self-care strategies:</a:t>
                      </a:r>
                    </a:p>
                    <a:p>
                      <a:endParaRPr lang="en-GB" sz="200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1)</a:t>
                      </a:r>
                    </a:p>
                    <a:p>
                      <a:endParaRPr lang="en-GB" sz="200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2) </a:t>
                      </a:r>
                    </a:p>
                    <a:p>
                      <a:endParaRPr lang="en-GB" sz="200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3)</a:t>
                      </a:r>
                    </a:p>
                    <a:p>
                      <a:endParaRPr lang="en-GB" sz="200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How I will address these barriers and remind myself to practice</a:t>
                      </a:r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self-care:</a:t>
                      </a:r>
                    </a:p>
                    <a:p>
                      <a:endParaRPr lang="en-GB" sz="200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1)</a:t>
                      </a:r>
                    </a:p>
                    <a:p>
                      <a:endParaRPr lang="en-GB" sz="200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2)</a:t>
                      </a:r>
                    </a:p>
                    <a:p>
                      <a:endParaRPr lang="en-GB" sz="200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3)</a:t>
                      </a:r>
                      <a:endParaRPr lang="en-US" sz="2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605442"/>
                  </a:ext>
                </a:extLst>
              </a:tr>
              <a:tr h="356283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Negative coping strategies I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would like to use less of or not at all:</a:t>
                      </a:r>
                    </a:p>
                    <a:p>
                      <a:endParaRPr lang="en-GB" sz="2000" b="1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="1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1)</a:t>
                      </a:r>
                    </a:p>
                    <a:p>
                      <a:endParaRPr lang="en-GB" sz="2000" b="1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="1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="1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2)</a:t>
                      </a:r>
                    </a:p>
                    <a:p>
                      <a:endParaRPr lang="en-GB" sz="2000" b="1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="1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="1" baseline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I will do instead: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1)</a:t>
                      </a:r>
                    </a:p>
                    <a:p>
                      <a:endParaRPr lang="en-GB" sz="2000" b="1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2)</a:t>
                      </a:r>
                    </a:p>
                    <a:p>
                      <a:endParaRPr lang="en-GB" sz="2000" b="1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44708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61AD308-C9D7-4576-B97D-162BE583BB2F}"/>
              </a:ext>
            </a:extLst>
          </p:cNvPr>
          <p:cNvSpPr txBox="1"/>
          <p:nvPr/>
        </p:nvSpPr>
        <p:spPr>
          <a:xfrm>
            <a:off x="431561" y="188942"/>
            <a:ext cx="908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Self-Care Maintenance </a:t>
            </a:r>
            <a:endParaRPr lang="en-GB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Line 18">
            <a:extLst>
              <a:ext uri="{FF2B5EF4-FFF2-40B4-BE49-F238E27FC236}">
                <a16:creationId xmlns="" xmlns:a16="http://schemas.microsoft.com/office/drawing/2014/main" id="{C960C592-F198-460B-AC7D-57FFF020C9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23" y="1130296"/>
            <a:ext cx="11014202" cy="31965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61AD308-C9D7-4576-B97D-162BE583BB2F}"/>
              </a:ext>
            </a:extLst>
          </p:cNvPr>
          <p:cNvSpPr txBox="1"/>
          <p:nvPr/>
        </p:nvSpPr>
        <p:spPr>
          <a:xfrm>
            <a:off x="431561" y="188942"/>
            <a:ext cx="908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Self-Care tips</a:t>
            </a:r>
            <a:endParaRPr lang="en-GB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Line 18">
            <a:extLst>
              <a:ext uri="{FF2B5EF4-FFF2-40B4-BE49-F238E27FC236}">
                <a16:creationId xmlns="" xmlns:a16="http://schemas.microsoft.com/office/drawing/2014/main" id="{C960C592-F198-460B-AC7D-57FFF020C9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23" y="1130296"/>
            <a:ext cx="11014202" cy="31965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106259"/>
              </p:ext>
            </p:extLst>
          </p:nvPr>
        </p:nvGraphicFramePr>
        <p:xfrm>
          <a:off x="541922" y="1500716"/>
          <a:ext cx="11014202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101"/>
                <a:gridCol w="5507101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Drink a glass of water as soon as you wake up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Eat a balanced diet.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Put your needs first.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Take five deep breaths.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Get a plant - Nurturing a plant has therapeutic benefits.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Sit up straight.  Pay attention to your posture.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Make a meal planner for the week - By pre-planning your meals you can eliminate impulse purchases.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Have a mini dance party.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Light a smelling candle.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Buy fresh flowers.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Move at least 30 minutes a day.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Have a digital detox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set a specific time to come off all technology.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Take five minutes to decompress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at the end of every day.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Get plenty of sleep.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Cuddle pets.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Go outside for fresh air.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Drink herbal tea.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Walk in nature.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Watch the sunset.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Listen to your favourite song on repeat.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Put on nice clothes.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021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400300"/>
            <a:ext cx="1104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“Love of others and love of ourselves are not alternatives.”</a:t>
            </a:r>
          </a:p>
        </p:txBody>
      </p:sp>
    </p:spTree>
    <p:extLst>
      <p:ext uri="{BB962C8B-B14F-4D97-AF65-F5344CB8AC3E}">
        <p14:creationId xmlns:p14="http://schemas.microsoft.com/office/powerpoint/2010/main" val="1805004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4F3ABA4-2CD6-4762-87BE-01E26E7C6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12192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51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923" y="1698171"/>
            <a:ext cx="1101420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am going to stop…</a:t>
            </a:r>
          </a:p>
          <a:p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</a:t>
            </a: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my morning routine, I will practice </a:t>
            </a:r>
            <a:r>
              <a:rPr lang="en-US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self-care </a:t>
            </a: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by…          </a:t>
            </a: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 my evening routine, I will practice </a:t>
            </a:r>
            <a:r>
              <a:rPr lang="en-US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self-care </a:t>
            </a: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by…         </a:t>
            </a: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gesture of self-worth I am going to take towards myself in the next 24 hours is…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6BC59E7-DBBD-4B0F-9C38-90CB1931E9F2}"/>
              </a:ext>
            </a:extLst>
          </p:cNvPr>
          <p:cNvSpPr txBox="1"/>
          <p:nvPr/>
        </p:nvSpPr>
        <p:spPr>
          <a:xfrm>
            <a:off x="504601" y="350702"/>
            <a:ext cx="11051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Self-care routine sentence completion activity:</a:t>
            </a:r>
            <a:endParaRPr lang="en-GB" sz="3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Line 18">
            <a:extLst>
              <a:ext uri="{FF2B5EF4-FFF2-40B4-BE49-F238E27FC236}">
                <a16:creationId xmlns="" xmlns:a16="http://schemas.microsoft.com/office/drawing/2014/main" id="{B8AC8567-7AA4-4233-B25B-9450EB8E22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23" y="1130296"/>
            <a:ext cx="11014202" cy="31965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65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A12E2F8-7AB0-4699-A531-2B6B4FF2330E}"/>
              </a:ext>
            </a:extLst>
          </p:cNvPr>
          <p:cNvSpPr/>
          <p:nvPr/>
        </p:nvSpPr>
        <p:spPr>
          <a:xfrm>
            <a:off x="304800" y="2133601"/>
            <a:ext cx="11684000" cy="5796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“Daring to set boundaries is about having the courage to love ourselves, even when we risk disappointing others.” </a:t>
            </a:r>
          </a:p>
          <a:p>
            <a:endParaRPr lang="en-GB" sz="586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GB" sz="4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Brene</a:t>
            </a:r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Brown</a:t>
            </a:r>
          </a:p>
        </p:txBody>
      </p:sp>
    </p:spTree>
    <p:extLst>
      <p:ext uri="{BB962C8B-B14F-4D97-AF65-F5344CB8AC3E}">
        <p14:creationId xmlns:p14="http://schemas.microsoft.com/office/powerpoint/2010/main" val="271284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0DEBA1-4CF4-4CC6-91A6-76D71CFC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422" y="2717801"/>
            <a:ext cx="6236037" cy="5854700"/>
          </a:xfrm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</a:pP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often do I worry about what other people think?</a:t>
            </a:r>
          </a:p>
          <a:p>
            <a:pPr fontAlgn="base">
              <a:lnSpc>
                <a:spcPct val="110000"/>
              </a:lnSpc>
            </a:pP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I feel guilty for wanting to do things by myself?</a:t>
            </a:r>
          </a:p>
          <a:p>
            <a:pPr fontAlgn="base">
              <a:lnSpc>
                <a:spcPct val="110000"/>
              </a:lnSpc>
            </a:pP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did I last say no to someone?</a:t>
            </a:r>
          </a:p>
          <a:p>
            <a:pPr fontAlgn="base">
              <a:lnSpc>
                <a:spcPct val="110000"/>
              </a:lnSpc>
            </a:pP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did I last say yes to something I secretly didn’t want to do?</a:t>
            </a:r>
          </a:p>
          <a:p>
            <a:pPr fontAlgn="base">
              <a:lnSpc>
                <a:spcPct val="110000"/>
              </a:lnSpc>
            </a:pP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I feel like I deserve respect or I have to earn it by being ‘nice’?</a:t>
            </a:r>
          </a:p>
          <a:p>
            <a:pPr fontAlgn="base">
              <a:lnSpc>
                <a:spcPct val="110000"/>
              </a:lnSpc>
            </a:pP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think about saying no to someone, do I feel afraid? Or calm inside?</a:t>
            </a:r>
          </a:p>
        </p:txBody>
      </p:sp>
      <p:sp>
        <p:nvSpPr>
          <p:cNvPr id="7" name="Title 2">
            <a:extLst>
              <a:ext uri="{FF2B5EF4-FFF2-40B4-BE49-F238E27FC236}">
                <a16:creationId xmlns="" xmlns:a16="http://schemas.microsoft.com/office/drawing/2014/main" id="{4786A832-AE5C-4CD5-9460-13606B019514}"/>
              </a:ext>
            </a:extLst>
          </p:cNvPr>
          <p:cNvSpPr txBox="1">
            <a:spLocks/>
          </p:cNvSpPr>
          <p:nvPr/>
        </p:nvSpPr>
        <p:spPr bwMode="auto">
          <a:xfrm>
            <a:off x="427422" y="204911"/>
            <a:ext cx="6396567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Boundaries</a:t>
            </a:r>
            <a:endParaRPr lang="en-US" altLang="en-US" sz="5333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AutoShape 2">
            <a:extLst>
              <a:ext uri="{FF2B5EF4-FFF2-40B4-BE49-F238E27FC236}">
                <a16:creationId xmlns="" xmlns:a16="http://schemas.microsoft.com/office/drawing/2014/main" id="{9EB70141-BAA2-40EA-8EB2-51CF2B63CA7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pic>
        <p:nvPicPr>
          <p:cNvPr id="2050" name="Picture 2" descr="30+ Self-Care Tips For Bad Days - Afam Uch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7" t="16511" r="4637" b="16273"/>
          <a:stretch/>
        </p:blipFill>
        <p:spPr bwMode="auto">
          <a:xfrm>
            <a:off x="6823989" y="2700461"/>
            <a:ext cx="5130800" cy="569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7422" y="1401735"/>
            <a:ext cx="11256578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0000"/>
              </a:lnSpc>
            </a:pP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not sure you are good at setting boundaries or indeed have any at all, ask yourself these questions: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0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elf-care: Develop a Routine That Works For You. – SoundGirls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24" y="0"/>
            <a:ext cx="5305459" cy="530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-Development » It's time for some Self C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416" y="5434039"/>
            <a:ext cx="3352735" cy="335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lfcare isn't selfish. : coolguid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952" y="215868"/>
            <a:ext cx="4873721" cy="487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hy Letting Go of Toxic Relationships is a Form of Self-Ca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101" y="5434039"/>
            <a:ext cx="3192571" cy="319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81" y="5600672"/>
            <a:ext cx="3258421" cy="325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73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lf Care is Generous Not Self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810" y="0"/>
            <a:ext cx="8916059" cy="887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04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79301E4-D4C1-489E-BBEE-64447B919180}"/>
              </a:ext>
            </a:extLst>
          </p:cNvPr>
          <p:cNvSpPr txBox="1"/>
          <p:nvPr/>
        </p:nvSpPr>
        <p:spPr>
          <a:xfrm>
            <a:off x="541923" y="272070"/>
            <a:ext cx="11014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en-GB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give myself permission to…</a:t>
            </a:r>
          </a:p>
        </p:txBody>
      </p:sp>
      <p:sp>
        <p:nvSpPr>
          <p:cNvPr id="5" name="Line 18">
            <a:extLst>
              <a:ext uri="{FF2B5EF4-FFF2-40B4-BE49-F238E27FC236}">
                <a16:creationId xmlns="" xmlns:a16="http://schemas.microsoft.com/office/drawing/2014/main" id="{C6148577-E64E-4061-B47F-D38E4BB8BB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23" y="1130296"/>
            <a:ext cx="11014202" cy="31965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B16CB6E-FD9B-408F-8E4E-DC4D29E398B4}"/>
              </a:ext>
            </a:extLst>
          </p:cNvPr>
          <p:cNvSpPr txBox="1"/>
          <p:nvPr/>
        </p:nvSpPr>
        <p:spPr>
          <a:xfrm>
            <a:off x="541923" y="1786622"/>
            <a:ext cx="1101420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give myself permission to…</a:t>
            </a:r>
          </a:p>
          <a:p>
            <a:endParaRPr lang="en-GB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give myself permission to…</a:t>
            </a:r>
          </a:p>
          <a:p>
            <a:endParaRPr lang="en-GB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give myself permission to…</a:t>
            </a:r>
          </a:p>
          <a:p>
            <a:endParaRPr lang="en-GB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give myself permission to…</a:t>
            </a:r>
          </a:p>
          <a:p>
            <a:endParaRPr lang="en-GB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give myself permission to…</a:t>
            </a:r>
          </a:p>
          <a:p>
            <a:endParaRPr lang="en-GB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give myself permission to…</a:t>
            </a:r>
          </a:p>
          <a:p>
            <a:endParaRPr lang="en-GB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1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950" y="551200"/>
            <a:ext cx="11430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“With every act of self-care your authentic self gets stronger, and the critical fearful mind gets weaker.</a:t>
            </a:r>
          </a:p>
          <a:p>
            <a:endParaRPr lang="en-GB" sz="54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5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Every act of self-care is a powerful declaration:  I am on my side, each day I am more and more on my own side.”</a:t>
            </a:r>
          </a:p>
          <a:p>
            <a:endParaRPr lang="en-GB" sz="54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GB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Susan Weiss Berry</a:t>
            </a:r>
          </a:p>
        </p:txBody>
      </p:sp>
    </p:spTree>
    <p:extLst>
      <p:ext uri="{BB962C8B-B14F-4D97-AF65-F5344CB8AC3E}">
        <p14:creationId xmlns:p14="http://schemas.microsoft.com/office/powerpoint/2010/main" val="242793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1923" y="3479324"/>
            <a:ext cx="11014202" cy="21853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7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does </a:t>
            </a:r>
            <a:r>
              <a:rPr lang="en-GB" sz="72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self-care mean to </a:t>
            </a:r>
            <a:r>
              <a:rPr lang="en-GB" sz="7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you?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66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61AD308-C9D7-4576-B97D-162BE583BB2F}"/>
              </a:ext>
            </a:extLst>
          </p:cNvPr>
          <p:cNvSpPr txBox="1"/>
          <p:nvPr/>
        </p:nvSpPr>
        <p:spPr>
          <a:xfrm>
            <a:off x="431561" y="188942"/>
            <a:ext cx="908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Self-Care</a:t>
            </a:r>
            <a:endParaRPr lang="en-GB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Line 18">
            <a:extLst>
              <a:ext uri="{FF2B5EF4-FFF2-40B4-BE49-F238E27FC236}">
                <a16:creationId xmlns="" xmlns:a16="http://schemas.microsoft.com/office/drawing/2014/main" id="{C960C592-F198-460B-AC7D-57FFF020C9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23" y="1130296"/>
            <a:ext cx="11014202" cy="31965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23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562" y="1848713"/>
            <a:ext cx="110665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</a:t>
            </a:r>
            <a: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en-GB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care</a:t>
            </a:r>
            <a: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is any activity </a:t>
            </a:r>
            <a:r>
              <a:rPr lang="en-GB" sz="4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that we do deliberately </a:t>
            </a:r>
            <a: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order to take </a:t>
            </a:r>
            <a:r>
              <a:rPr lang="en-GB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care</a:t>
            </a:r>
            <a: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of our mental, emotional, </a:t>
            </a:r>
            <a:r>
              <a:rPr lang="en-GB" sz="4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physical  and spiritual health</a:t>
            </a:r>
            <a: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en-GB" sz="4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4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Although </a:t>
            </a:r>
            <a: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it's a simple concept in theory, it's something we very often </a:t>
            </a:r>
            <a:r>
              <a:rPr lang="en-GB" sz="4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overlook.</a:t>
            </a:r>
            <a:endParaRPr lang="en-GB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61AD308-C9D7-4576-B97D-162BE583BB2F}"/>
              </a:ext>
            </a:extLst>
          </p:cNvPr>
          <p:cNvSpPr txBox="1"/>
          <p:nvPr/>
        </p:nvSpPr>
        <p:spPr>
          <a:xfrm>
            <a:off x="431561" y="188942"/>
            <a:ext cx="908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Self-Care - defined</a:t>
            </a:r>
            <a:endParaRPr lang="en-GB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Line 18">
            <a:extLst>
              <a:ext uri="{FF2B5EF4-FFF2-40B4-BE49-F238E27FC236}">
                <a16:creationId xmlns="" xmlns:a16="http://schemas.microsoft.com/office/drawing/2014/main" id="{C960C592-F198-460B-AC7D-57FFF020C9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23" y="1130296"/>
            <a:ext cx="11014202" cy="31965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6993862"/>
              </p:ext>
            </p:extLst>
          </p:nvPr>
        </p:nvGraphicFramePr>
        <p:xfrm>
          <a:off x="385011" y="1371599"/>
          <a:ext cx="11584517" cy="735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60363D-889F-4C09-9FFF-004007488AE6}"/>
              </a:ext>
            </a:extLst>
          </p:cNvPr>
          <p:cNvSpPr txBox="1"/>
          <p:nvPr/>
        </p:nvSpPr>
        <p:spPr>
          <a:xfrm>
            <a:off x="406401" y="130117"/>
            <a:ext cx="8173884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GB" sz="37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a Self-Care Action Plan</a:t>
            </a:r>
            <a:endParaRPr lang="en-GB" sz="37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Line 18">
            <a:extLst>
              <a:ext uri="{FF2B5EF4-FFF2-40B4-BE49-F238E27FC236}">
                <a16:creationId xmlns:a16="http://schemas.microsoft.com/office/drawing/2014/main" xmlns="" id="{6C258662-7E8D-454F-AA5B-CB415FEDA1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833" y="884932"/>
            <a:ext cx="11156335" cy="13109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355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94741986"/>
              </p:ext>
            </p:extLst>
          </p:nvPr>
        </p:nvGraphicFramePr>
        <p:xfrm>
          <a:off x="517833" y="1257301"/>
          <a:ext cx="3139767" cy="7603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60363D-889F-4C09-9FFF-004007488AE6}"/>
              </a:ext>
            </a:extLst>
          </p:cNvPr>
          <p:cNvSpPr txBox="1"/>
          <p:nvPr/>
        </p:nvSpPr>
        <p:spPr>
          <a:xfrm>
            <a:off x="406401" y="130117"/>
            <a:ext cx="8173884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GB" sz="37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a Self-Care Action Plan</a:t>
            </a:r>
            <a:endParaRPr lang="en-GB" sz="37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Line 18">
            <a:extLst>
              <a:ext uri="{FF2B5EF4-FFF2-40B4-BE49-F238E27FC236}">
                <a16:creationId xmlns:a16="http://schemas.microsoft.com/office/drawing/2014/main" xmlns="" id="{6C258662-7E8D-454F-AA5B-CB415FEDA1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833" y="884932"/>
            <a:ext cx="11156335" cy="13109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0" y="1408835"/>
            <a:ext cx="78641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things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to take care of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body in healthy ways.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Examples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include: sleep; nutrition; exercise;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health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care visits. </a:t>
            </a:r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well do you take care of yourself physically? Identify three activities that you currently do and/or plan to engage in from this point forward to take care of yourself physically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1)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2)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3)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4765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31726169"/>
              </p:ext>
            </p:extLst>
          </p:nvPr>
        </p:nvGraphicFramePr>
        <p:xfrm>
          <a:off x="517833" y="1257301"/>
          <a:ext cx="3139767" cy="7603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60363D-889F-4C09-9FFF-004007488AE6}"/>
              </a:ext>
            </a:extLst>
          </p:cNvPr>
          <p:cNvSpPr txBox="1"/>
          <p:nvPr/>
        </p:nvSpPr>
        <p:spPr>
          <a:xfrm>
            <a:off x="406401" y="130117"/>
            <a:ext cx="8173884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GB" sz="37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a Self-Care Action Plan</a:t>
            </a:r>
            <a:endParaRPr lang="en-GB" sz="37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Line 18">
            <a:extLst>
              <a:ext uri="{FF2B5EF4-FFF2-40B4-BE49-F238E27FC236}">
                <a16:creationId xmlns:a16="http://schemas.microsoft.com/office/drawing/2014/main" xmlns="" id="{6C258662-7E8D-454F-AA5B-CB415FEDA1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833" y="884932"/>
            <a:ext cx="11156335" cy="13109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0" y="1408835"/>
            <a:ext cx="786416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things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to take care of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feelings in healthy ways. Examples include: maintaining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systems;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journaling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talking about feelings in health ways. </a:t>
            </a:r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well do you take care of yourself emotionally? Identify three activities that you currently do and/or plan to engage in from this point forward to take care of yourself emotionally</a:t>
            </a:r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1)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2)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3)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7978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1544</TotalTime>
  <Words>849</Words>
  <Application>Microsoft Office PowerPoint</Application>
  <PresentationFormat>Custom</PresentationFormat>
  <Paragraphs>208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Cooper</dc:creator>
  <cp:lastModifiedBy>Ben</cp:lastModifiedBy>
  <cp:revision>79</cp:revision>
  <cp:lastPrinted>2020-03-04T11:25:05Z</cp:lastPrinted>
  <dcterms:created xsi:type="dcterms:W3CDTF">2020-02-25T14:29:20Z</dcterms:created>
  <dcterms:modified xsi:type="dcterms:W3CDTF">2020-06-17T12:01:42Z</dcterms:modified>
</cp:coreProperties>
</file>