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465" r:id="rId2"/>
    <p:sldId id="499" r:id="rId3"/>
    <p:sldId id="490" r:id="rId4"/>
    <p:sldId id="496" r:id="rId5"/>
    <p:sldId id="494" r:id="rId6"/>
    <p:sldId id="495" r:id="rId7"/>
    <p:sldId id="493" r:id="rId8"/>
    <p:sldId id="500" r:id="rId9"/>
    <p:sldId id="498" r:id="rId10"/>
    <p:sldId id="491" r:id="rId11"/>
  </p:sldIdLst>
  <p:sldSz cx="12192000" cy="9144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249" autoAdjust="0"/>
  </p:normalViewPr>
  <p:slideViewPr>
    <p:cSldViewPr snapToGrid="0">
      <p:cViewPr varScale="1">
        <p:scale>
          <a:sx n="52" d="100"/>
          <a:sy n="52" d="100"/>
        </p:scale>
        <p:origin x="1296" y="66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B34F4-880D-4DA1-A8E4-6EE0E46699E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4D3D3-7F56-4886-BEBD-C02AA4D31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195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C5FE1-B808-4354-A99F-6683C54B137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948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C5FE1-B808-4354-A99F-6683C54B137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090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C5FE1-B808-4354-A99F-6683C54B137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220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C5FE1-B808-4354-A99F-6683C54B137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654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44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5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9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5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06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03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56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87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3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98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22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8DEB2-7C84-46A4-8C23-F304E1276CC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0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seoK9PopxQ?feature=oembed" TargetMode="External"/><Relationship Id="rId4" Type="http://schemas.openxmlformats.org/officeDocument/2006/relationships/hyperlink" Target="https://www.youtube.com/watch?v=oseoK9PopxQ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98E513EF-CA36-4C5C-AF12-248DC9670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586" y="3028450"/>
            <a:ext cx="10941048" cy="379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4" tIns="60957" rIns="121914" bIns="60957" numCol="1" anchor="t" anchorCtr="0" compatLnSpc="1">
            <a:prstTxWarp prst="textNoShape">
              <a:avLst/>
            </a:prstTxWarp>
          </a:bodyPr>
          <a:lstStyle/>
          <a:p>
            <a:pPr defTabSz="121914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9900" b="1" dirty="0"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Music</a:t>
            </a:r>
            <a:endParaRPr lang="en-US" altLang="en-US" sz="8800" dirty="0"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B49BDC-9F49-44B4-B217-1219E6D31AA0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53"/>
          <a:stretch/>
        </p:blipFill>
        <p:spPr>
          <a:xfrm>
            <a:off x="6204093" y="203201"/>
            <a:ext cx="5886307" cy="820771"/>
          </a:xfrm>
          <a:prstGeom prst="rect">
            <a:avLst/>
          </a:prstGeom>
        </p:spPr>
      </p:pic>
      <p:sp>
        <p:nvSpPr>
          <p:cNvPr id="7" name="Line 18">
            <a:extLst>
              <a:ext uri="{FF2B5EF4-FFF2-40B4-BE49-F238E27FC236}">
                <a16:creationId xmlns:a16="http://schemas.microsoft.com/office/drawing/2014/main" id="{DDFBB014-E877-41F8-9C3D-8FD3B0832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586" y="1210733"/>
            <a:ext cx="10941049" cy="0"/>
          </a:xfrm>
          <a:prstGeom prst="line">
            <a:avLst/>
          </a:prstGeom>
          <a:noFill/>
          <a:ln w="12700">
            <a:solidFill>
              <a:srgbClr val="C6D3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4" tIns="60957" rIns="121914" bIns="60957" anchor="ctr"/>
          <a:lstStyle/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C:\Users\Ben\Desktop\Bridge-tag-Logo-updat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331" y="8024944"/>
            <a:ext cx="1883669" cy="875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882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usic brings us pleasure and releases our suffering.">
            <a:extLst>
              <a:ext uri="{FF2B5EF4-FFF2-40B4-BE49-F238E27FC236}">
                <a16:creationId xmlns:a16="http://schemas.microsoft.com/office/drawing/2014/main" id="{758E2518-01D5-4D87-B951-8F32DFBAE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14" y="130628"/>
            <a:ext cx="5842285" cy="418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101 Most Inspiring Quotes about Music | Planet of Success">
            <a:extLst>
              <a:ext uri="{FF2B5EF4-FFF2-40B4-BE49-F238E27FC236}">
                <a16:creationId xmlns:a16="http://schemas.microsoft.com/office/drawing/2014/main" id="{F02570DE-482D-4129-B2A7-62D3941A8F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29"/>
          <a:stretch/>
        </p:blipFill>
        <p:spPr bwMode="auto">
          <a:xfrm>
            <a:off x="5830637" y="5206481"/>
            <a:ext cx="6257949" cy="380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500+ Best Music Is Life images in 2020 | music is life, music, music quotes">
            <a:extLst>
              <a:ext uri="{FF2B5EF4-FFF2-40B4-BE49-F238E27FC236}">
                <a16:creationId xmlns:a16="http://schemas.microsoft.com/office/drawing/2014/main" id="{8F52176D-7BD6-4013-9B34-7118EEF3B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95" y="4418432"/>
            <a:ext cx="4594939" cy="459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you are in my beautiful mess! | Music quotes, Words, Music love">
            <a:extLst>
              <a:ext uri="{FF2B5EF4-FFF2-40B4-BE49-F238E27FC236}">
                <a16:creationId xmlns:a16="http://schemas.microsoft.com/office/drawing/2014/main" id="{6D278F6D-0965-4996-83F4-7725C202D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303" y="951720"/>
            <a:ext cx="5716053" cy="380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66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464" y="1183452"/>
            <a:ext cx="11185071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“Music acts like a magic key, to which the most tightly closed heart opens.”</a:t>
            </a:r>
          </a:p>
          <a:p>
            <a:pPr algn="r"/>
            <a:endParaRPr lang="en-US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en-US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Maria Von Trapp</a:t>
            </a:r>
          </a:p>
        </p:txBody>
      </p:sp>
    </p:spTree>
    <p:extLst>
      <p:ext uri="{BB962C8B-B14F-4D97-AF65-F5344CB8AC3E}">
        <p14:creationId xmlns:p14="http://schemas.microsoft.com/office/powerpoint/2010/main" val="44669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304B25CB-DDF6-4749-B525-A4519CBD1D39}"/>
              </a:ext>
            </a:extLst>
          </p:cNvPr>
          <p:cNvSpPr txBox="1">
            <a:spLocks/>
          </p:cNvSpPr>
          <p:nvPr/>
        </p:nvSpPr>
        <p:spPr bwMode="auto">
          <a:xfrm>
            <a:off x="277742" y="215127"/>
            <a:ext cx="11256579" cy="81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Background</a:t>
            </a:r>
            <a:endParaRPr lang="en-US" altLang="en-US" sz="4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" name="AutoShape 2">
            <a:extLst>
              <a:ext uri="{FF2B5EF4-FFF2-40B4-BE49-F238E27FC236}">
                <a16:creationId xmlns:a16="http://schemas.microsoft.com/office/drawing/2014/main" id="{4025F28C-581F-4D23-BBC3-2EE83767FE1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08371" y="1054027"/>
            <a:ext cx="11256579" cy="26677"/>
          </a:xfrm>
          <a:prstGeom prst="straightConnector1">
            <a:avLst/>
          </a:prstGeom>
          <a:noFill/>
          <a:ln w="28575" algn="ctr">
            <a:solidFill>
              <a:srgbClr val="D6E34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101525A9-0506-41C7-9520-6F136AFABF32}"/>
              </a:ext>
            </a:extLst>
          </p:cNvPr>
          <p:cNvSpPr/>
          <p:nvPr/>
        </p:nvSpPr>
        <p:spPr>
          <a:xfrm>
            <a:off x="408370" y="1569490"/>
            <a:ext cx="1125657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Music can play a big part in our lives.  Music can help us to identify and express emotions.  Music can help us feel alive and connected.  And sometimes music can be life changing.</a:t>
            </a:r>
          </a:p>
          <a:p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Listening to music doesn’t have to be the only way music can help. Try singing, playing an instrument, or writing your own music or song.</a:t>
            </a: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003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304B25CB-DDF6-4749-B525-A4519CBD1D39}"/>
              </a:ext>
            </a:extLst>
          </p:cNvPr>
          <p:cNvSpPr txBox="1">
            <a:spLocks/>
          </p:cNvSpPr>
          <p:nvPr/>
        </p:nvSpPr>
        <p:spPr bwMode="auto">
          <a:xfrm>
            <a:off x="277742" y="215127"/>
            <a:ext cx="11256579" cy="81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Music and Wellbeing</a:t>
            </a:r>
            <a:endParaRPr lang="en-US" altLang="en-US" sz="4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" name="AutoShape 2">
            <a:extLst>
              <a:ext uri="{FF2B5EF4-FFF2-40B4-BE49-F238E27FC236}">
                <a16:creationId xmlns:a16="http://schemas.microsoft.com/office/drawing/2014/main" id="{4025F28C-581F-4D23-BBC3-2EE83767FE1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08371" y="1054027"/>
            <a:ext cx="11256579" cy="26677"/>
          </a:xfrm>
          <a:prstGeom prst="straightConnector1">
            <a:avLst/>
          </a:prstGeom>
          <a:noFill/>
          <a:ln w="28575" algn="ctr">
            <a:solidFill>
              <a:srgbClr val="D6E34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101525A9-0506-41C7-9520-6F136AFABF32}"/>
              </a:ext>
            </a:extLst>
          </p:cNvPr>
          <p:cNvSpPr/>
          <p:nvPr/>
        </p:nvSpPr>
        <p:spPr>
          <a:xfrm>
            <a:off x="408370" y="1550829"/>
            <a:ext cx="1125657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Music can sometimes: </a:t>
            </a:r>
          </a:p>
          <a:p>
            <a:endParaRPr lang="en-US" sz="4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express how we are feeling. 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relate to our own experiences and emotions. 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vent difficult thoughts and emotions. 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comfort.</a:t>
            </a:r>
            <a:endParaRPr lang="en-US" sz="19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234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304B25CB-DDF6-4749-B525-A4519CBD1D39}"/>
              </a:ext>
            </a:extLst>
          </p:cNvPr>
          <p:cNvSpPr txBox="1">
            <a:spLocks/>
          </p:cNvSpPr>
          <p:nvPr/>
        </p:nvSpPr>
        <p:spPr bwMode="auto">
          <a:xfrm>
            <a:off x="277742" y="215127"/>
            <a:ext cx="11256579" cy="81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does music do to you?</a:t>
            </a:r>
            <a:endParaRPr lang="en-US" altLang="en-US" sz="4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" name="AutoShape 2">
            <a:extLst>
              <a:ext uri="{FF2B5EF4-FFF2-40B4-BE49-F238E27FC236}">
                <a16:creationId xmlns:a16="http://schemas.microsoft.com/office/drawing/2014/main" id="{4025F28C-581F-4D23-BBC3-2EE83767FE1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08371" y="1054027"/>
            <a:ext cx="11256579" cy="26677"/>
          </a:xfrm>
          <a:prstGeom prst="straightConnector1">
            <a:avLst/>
          </a:prstGeom>
          <a:noFill/>
          <a:ln w="28575" algn="ctr">
            <a:solidFill>
              <a:srgbClr val="D6E34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101525A9-0506-41C7-9520-6F136AFABF32}"/>
              </a:ext>
            </a:extLst>
          </p:cNvPr>
          <p:cNvSpPr/>
          <p:nvPr/>
        </p:nvSpPr>
        <p:spPr>
          <a:xfrm>
            <a:off x="408370" y="1457524"/>
            <a:ext cx="1125657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Thinking about the music in your life.  Consider the following questions:</a:t>
            </a:r>
          </a:p>
          <a:p>
            <a:endParaRPr lang="en-GB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GB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Does the music allow you to sit with a mood, change a mood or set a new mood?</a:t>
            </a: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GB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Does it make you feel better or worse?</a:t>
            </a: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GB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it helpful to feel worse? When does it stop being helpful? For example, rather than music having a calming effect on you, listening to it might make you feel more angry or anxious.</a:t>
            </a: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GB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it a certain style of music that is helpful or unhelpful or is it a certain artist or words in a song?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1AE515-DEE5-4E58-A39A-5607087E5408}"/>
              </a:ext>
            </a:extLst>
          </p:cNvPr>
          <p:cNvSpPr/>
          <p:nvPr/>
        </p:nvSpPr>
        <p:spPr>
          <a:xfrm>
            <a:off x="467710" y="7835987"/>
            <a:ext cx="11256579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Once we are aware of how music affects us, we can then start to be more conscious about what and when we listen to music. </a:t>
            </a: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264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1525A9-0506-41C7-9520-6F136AFABF32}"/>
              </a:ext>
            </a:extLst>
          </p:cNvPr>
          <p:cNvSpPr/>
          <p:nvPr/>
        </p:nvSpPr>
        <p:spPr>
          <a:xfrm>
            <a:off x="550543" y="525348"/>
            <a:ext cx="39841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Make a specific playlist of songs to boost your mood.</a:t>
            </a:r>
            <a:endParaRPr lang="en-US" sz="6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074" name="Picture 2" descr="The Self-Care Project: How to let go of frazzle and make time for you:  Amazon.co.uk: Hardy, Jayne: 9781409177586: Books">
            <a:extLst>
              <a:ext uri="{FF2B5EF4-FFF2-40B4-BE49-F238E27FC236}">
                <a16:creationId xmlns:a16="http://schemas.microsoft.com/office/drawing/2014/main" id="{CE825FFF-ACEA-4CE8-916F-16A0B7B41A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8" t="21051" r="9495" b="9681"/>
          <a:stretch/>
        </p:blipFill>
        <p:spPr bwMode="auto">
          <a:xfrm>
            <a:off x="4340948" y="0"/>
            <a:ext cx="7851052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7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464" y="1183452"/>
            <a:ext cx="11185071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“If everyone started off the day singing, just think how happy they’d be.”</a:t>
            </a:r>
          </a:p>
          <a:p>
            <a:pPr algn="r"/>
            <a:endParaRPr lang="en-US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en-US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Lauren </a:t>
            </a:r>
            <a:r>
              <a:rPr lang="en-US" sz="3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Myracle</a:t>
            </a:r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Shine</a:t>
            </a:r>
          </a:p>
        </p:txBody>
      </p:sp>
    </p:spTree>
    <p:extLst>
      <p:ext uri="{BB962C8B-B14F-4D97-AF65-F5344CB8AC3E}">
        <p14:creationId xmlns:p14="http://schemas.microsoft.com/office/powerpoint/2010/main" val="1099512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The psychology of singing and how it improves your wellbeing | Brunel University London">
            <a:hlinkClick r:id="" action="ppaction://media"/>
            <a:extLst>
              <a:ext uri="{FF2B5EF4-FFF2-40B4-BE49-F238E27FC236}">
                <a16:creationId xmlns:a16="http://schemas.microsoft.com/office/drawing/2014/main" id="{D443F32C-0479-43C3-B7A7-284CF7B2C6E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9812" y="1362269"/>
            <a:ext cx="11412375" cy="641946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31891E3-CCA9-42AC-8E0E-7FD12994CB63}"/>
              </a:ext>
            </a:extLst>
          </p:cNvPr>
          <p:cNvSpPr/>
          <p:nvPr/>
        </p:nvSpPr>
        <p:spPr>
          <a:xfrm>
            <a:off x="2415761" y="8362175"/>
            <a:ext cx="7440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https://www.youtube.com/watch?v=oseoK9PopxQ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3FF0574A-899D-4D4D-B20F-F152ACDED4F2}"/>
              </a:ext>
            </a:extLst>
          </p:cNvPr>
          <p:cNvSpPr txBox="1">
            <a:spLocks/>
          </p:cNvSpPr>
          <p:nvPr/>
        </p:nvSpPr>
        <p:spPr bwMode="auto">
          <a:xfrm>
            <a:off x="277742" y="215127"/>
            <a:ext cx="11256579" cy="81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Psychology of Singing</a:t>
            </a:r>
            <a:endParaRPr lang="en-US" altLang="en-US" sz="4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" name="AutoShape 2">
            <a:extLst>
              <a:ext uri="{FF2B5EF4-FFF2-40B4-BE49-F238E27FC236}">
                <a16:creationId xmlns:a16="http://schemas.microsoft.com/office/drawing/2014/main" id="{8AD2F9DB-9B6D-4C9D-B60B-F108726FF24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08371" y="1054027"/>
            <a:ext cx="11256579" cy="26677"/>
          </a:xfrm>
          <a:prstGeom prst="straightConnector1">
            <a:avLst/>
          </a:prstGeom>
          <a:noFill/>
          <a:ln w="28575" algn="ctr">
            <a:solidFill>
              <a:srgbClr val="D6E34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6740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C1F82894-1100-4D24-BF30-C5724C56788E}"/>
              </a:ext>
            </a:extLst>
          </p:cNvPr>
          <p:cNvSpPr txBox="1">
            <a:spLocks/>
          </p:cNvSpPr>
          <p:nvPr/>
        </p:nvSpPr>
        <p:spPr bwMode="auto">
          <a:xfrm>
            <a:off x="277742" y="215127"/>
            <a:ext cx="11256579" cy="81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Benefits of Singing</a:t>
            </a:r>
            <a:endParaRPr lang="en-US" altLang="en-US" sz="4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" name="AutoShape 2">
            <a:extLst>
              <a:ext uri="{FF2B5EF4-FFF2-40B4-BE49-F238E27FC236}">
                <a16:creationId xmlns:a16="http://schemas.microsoft.com/office/drawing/2014/main" id="{CFFDAAA0-1509-47B8-9673-382F9EE76FF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08371" y="1054027"/>
            <a:ext cx="11256579" cy="26677"/>
          </a:xfrm>
          <a:prstGeom prst="straightConnector1">
            <a:avLst/>
          </a:prstGeom>
          <a:noFill/>
          <a:ln w="28575" algn="ctr">
            <a:solidFill>
              <a:srgbClr val="D6E34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B886C3C7-2CC0-498C-AF3F-EF117200D8CB}"/>
              </a:ext>
            </a:extLst>
          </p:cNvPr>
          <p:cNvSpPr/>
          <p:nvPr/>
        </p:nvSpPr>
        <p:spPr>
          <a:xfrm>
            <a:off x="408370" y="1681458"/>
            <a:ext cx="1125657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CA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Natural pain killer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Tension release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CA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Calms negative mental 'chatter’ by distracting  unhelpful thoughts.</a:t>
            </a:r>
            <a:endParaRPr lang="en-US" sz="4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Improved posture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Improved heart and lung health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Increase self-confidence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Look younger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Social bonding</a:t>
            </a:r>
            <a:endParaRPr lang="en-US" sz="19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745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341</Words>
  <Application>Microsoft Office PowerPoint</Application>
  <PresentationFormat>Custom</PresentationFormat>
  <Paragraphs>44</Paragraphs>
  <Slides>10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Cooper</dc:creator>
  <cp:lastModifiedBy>Ben Cooper</cp:lastModifiedBy>
  <cp:revision>71</cp:revision>
  <dcterms:created xsi:type="dcterms:W3CDTF">2020-09-02T09:11:51Z</dcterms:created>
  <dcterms:modified xsi:type="dcterms:W3CDTF">2020-09-29T15:59:40Z</dcterms:modified>
</cp:coreProperties>
</file>